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diagrams/data12.xml" ContentType="application/vnd.openxmlformats-officedocument.drawingml.diagramData+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comments/comment1.xml" ContentType="application/vnd.openxmlformats-officedocument.presentationml.comments+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handoutMasterIdLst>
    <p:handoutMasterId r:id="rId27"/>
  </p:handoutMasterIdLst>
  <p:sldIdLst>
    <p:sldId id="260" r:id="rId2"/>
    <p:sldId id="267" r:id="rId3"/>
    <p:sldId id="288" r:id="rId4"/>
    <p:sldId id="269" r:id="rId5"/>
    <p:sldId id="276" r:id="rId6"/>
    <p:sldId id="274" r:id="rId7"/>
    <p:sldId id="257" r:id="rId8"/>
    <p:sldId id="290" r:id="rId9"/>
    <p:sldId id="265" r:id="rId10"/>
    <p:sldId id="256" r:id="rId11"/>
    <p:sldId id="296" r:id="rId12"/>
    <p:sldId id="301" r:id="rId13"/>
    <p:sldId id="291" r:id="rId14"/>
    <p:sldId id="302" r:id="rId15"/>
    <p:sldId id="294" r:id="rId16"/>
    <p:sldId id="259" r:id="rId17"/>
    <p:sldId id="304" r:id="rId18"/>
    <p:sldId id="297" r:id="rId19"/>
    <p:sldId id="300" r:id="rId20"/>
    <p:sldId id="279" r:id="rId21"/>
    <p:sldId id="305" r:id="rId22"/>
    <p:sldId id="266" r:id="rId23"/>
    <p:sldId id="263" r:id="rId24"/>
    <p:sldId id="289" r:id="rId25"/>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r. Josefia" initials="j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8" autoAdjust="0"/>
    <p:restoredTop sz="94718" autoAdjust="0"/>
  </p:normalViewPr>
  <p:slideViewPr>
    <p:cSldViewPr>
      <p:cViewPr varScale="1">
        <p:scale>
          <a:sx n="100" d="100"/>
          <a:sy n="100" d="100"/>
        </p:scale>
        <p:origin x="-1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66" y="1470"/>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8-28T15:11:28.452" idx="1">
    <p:pos x="10" y="10"/>
    <p:text/>
  </p:cm>
</p:cmLst>
</file>

<file path=ppt/diagrams/_rels/data1.xml.rels><?xml version="1.0" encoding="UTF-8" standalone="yes"?>
<Relationships xmlns="http://schemas.openxmlformats.org/package/2006/relationships"><Relationship Id="rId1" Type="http://schemas.openxmlformats.org/officeDocument/2006/relationships/image" Target="../media/image1.png"/></Relationships>
</file>

<file path=ppt/diagrams/_rels/data2.xml.rels><?xml version="1.0" encoding="UTF-8" standalone="yes"?>
<Relationships xmlns="http://schemas.openxmlformats.org/package/2006/relationships"><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5800FC-0740-41B3-B741-7E5391EB943D}" type="doc">
      <dgm:prSet loTypeId="urn:microsoft.com/office/officeart/2005/8/layout/hProcess9" loCatId="process" qsTypeId="urn:microsoft.com/office/officeart/2005/8/quickstyle/simple1" qsCatId="simple" csTypeId="urn:microsoft.com/office/officeart/2005/8/colors/accent1_2" csCatId="accent1" phldr="1"/>
      <dgm:spPr/>
    </dgm:pt>
    <dgm:pt modelId="{7176ED1A-4B77-4775-8E81-2DEB67DD0681}">
      <dgm:prSet phldrT="[Text]" custT="1"/>
      <dgm:spPr>
        <a:solidFill>
          <a:srgbClr val="002060"/>
        </a:solidFill>
      </dgm:spPr>
      <dgm:t>
        <a:bodyPr/>
        <a:lstStyle/>
        <a:p>
          <a:r>
            <a:rPr lang="de-DE" sz="1400" dirty="0" smtClean="0">
              <a:latin typeface="Arial Narrow" pitchFamily="34" charset="0"/>
            </a:rPr>
            <a:t>Ordensgemeinschaften</a:t>
          </a:r>
          <a:endParaRPr lang="de-DE" sz="1400" dirty="0">
            <a:latin typeface="Arial Narrow" pitchFamily="34" charset="0"/>
          </a:endParaRPr>
        </a:p>
      </dgm:t>
    </dgm:pt>
    <dgm:pt modelId="{F1CDCAB9-675B-4254-A045-AF4F8F4CDFA9}" type="parTrans" cxnId="{6625EE73-BB00-42CD-A23B-0BC841D1C4E2}">
      <dgm:prSet/>
      <dgm:spPr/>
      <dgm:t>
        <a:bodyPr/>
        <a:lstStyle/>
        <a:p>
          <a:endParaRPr lang="de-DE"/>
        </a:p>
      </dgm:t>
    </dgm:pt>
    <dgm:pt modelId="{9A0F9B25-BA6C-4CDB-B353-9C84B6D646CD}" type="sibTrans" cxnId="{6625EE73-BB00-42CD-A23B-0BC841D1C4E2}">
      <dgm:prSet/>
      <dgm:spPr/>
      <dgm:t>
        <a:bodyPr/>
        <a:lstStyle/>
        <a:p>
          <a:endParaRPr lang="de-DE"/>
        </a:p>
      </dgm:t>
    </dgm:pt>
    <dgm:pt modelId="{8E4DB0EE-EE82-4BD6-97F5-C66FD117C023}">
      <dgm:prSet phldrT="[Text]" custT="1"/>
      <dgm:spPr>
        <a:solidFill>
          <a:srgbClr val="002060"/>
        </a:solidFill>
      </dgm:spPr>
      <dgm:t>
        <a:bodyPr/>
        <a:lstStyle/>
        <a:p>
          <a:r>
            <a:rPr lang="de-DE" sz="1400" dirty="0" smtClean="0">
              <a:latin typeface="Arial Narrow" pitchFamily="34" charset="0"/>
            </a:rPr>
            <a:t>Teil der Kirche</a:t>
          </a:r>
        </a:p>
      </dgm:t>
    </dgm:pt>
    <dgm:pt modelId="{3F1FC5D8-300D-41A8-846A-DB41E58752F8}" type="parTrans" cxnId="{D59B43E2-6912-4335-9679-F9749E896C75}">
      <dgm:prSet/>
      <dgm:spPr/>
      <dgm:t>
        <a:bodyPr/>
        <a:lstStyle/>
        <a:p>
          <a:endParaRPr lang="de-DE"/>
        </a:p>
      </dgm:t>
    </dgm:pt>
    <dgm:pt modelId="{F53BAB04-D42A-433C-966F-770B1F4B1C47}" type="sibTrans" cxnId="{D59B43E2-6912-4335-9679-F9749E896C75}">
      <dgm:prSet/>
      <dgm:spPr/>
      <dgm:t>
        <a:bodyPr/>
        <a:lstStyle/>
        <a:p>
          <a:endParaRPr lang="de-DE"/>
        </a:p>
      </dgm:t>
    </dgm:pt>
    <dgm:pt modelId="{2389D221-FED5-449D-B7FE-D3EBDF32648E}">
      <dgm:prSet phldrT="[Text]" custT="1"/>
      <dgm:spPr>
        <a:solidFill>
          <a:srgbClr val="002060"/>
        </a:solidFill>
      </dgm:spPr>
      <dgm:t>
        <a:bodyPr/>
        <a:lstStyle/>
        <a:p>
          <a:r>
            <a:rPr lang="de-DE" sz="1400" dirty="0" smtClean="0">
              <a:latin typeface="Arial Narrow" pitchFamily="34" charset="0"/>
            </a:rPr>
            <a:t>geborene </a:t>
          </a:r>
          <a:r>
            <a:rPr lang="de-DE" sz="1400" dirty="0" err="1" smtClean="0">
              <a:latin typeface="Arial Narrow" pitchFamily="34" charset="0"/>
            </a:rPr>
            <a:t>KökiR</a:t>
          </a:r>
          <a:endParaRPr lang="de-DE" sz="1400" dirty="0" smtClean="0">
            <a:latin typeface="Arial Narrow" pitchFamily="34" charset="0"/>
          </a:endParaRPr>
        </a:p>
        <a:p>
          <a:r>
            <a:rPr lang="de-DE" sz="1400" dirty="0" smtClean="0">
              <a:latin typeface="Arial Narrow" pitchFamily="34" charset="0"/>
            </a:rPr>
            <a:t>kirchenrechtliche Basis</a:t>
          </a:r>
          <a:endParaRPr lang="de-DE" sz="1400" dirty="0">
            <a:latin typeface="Arial Narrow" pitchFamily="34" charset="0"/>
          </a:endParaRPr>
        </a:p>
      </dgm:t>
    </dgm:pt>
    <dgm:pt modelId="{8D7E9EAA-D8CE-42E7-B10E-55D618F6FBE5}" type="parTrans" cxnId="{9DAC5D72-F165-4D85-AB41-9134ED34126E}">
      <dgm:prSet/>
      <dgm:spPr/>
      <dgm:t>
        <a:bodyPr/>
        <a:lstStyle/>
        <a:p>
          <a:endParaRPr lang="de-DE"/>
        </a:p>
      </dgm:t>
    </dgm:pt>
    <dgm:pt modelId="{4B300EF0-52BA-4BAA-97F9-B61D381B6C32}" type="sibTrans" cxnId="{9DAC5D72-F165-4D85-AB41-9134ED34126E}">
      <dgm:prSet/>
      <dgm:spPr/>
      <dgm:t>
        <a:bodyPr/>
        <a:lstStyle/>
        <a:p>
          <a:endParaRPr lang="de-DE"/>
        </a:p>
      </dgm:t>
    </dgm:pt>
    <dgm:pt modelId="{39E1CE30-0D57-45DF-AF7B-463FD49148E8}" type="pres">
      <dgm:prSet presAssocID="{465800FC-0740-41B3-B741-7E5391EB943D}" presName="CompostProcess" presStyleCnt="0">
        <dgm:presLayoutVars>
          <dgm:dir/>
          <dgm:resizeHandles val="exact"/>
        </dgm:presLayoutVars>
      </dgm:prSet>
      <dgm:spPr/>
    </dgm:pt>
    <dgm:pt modelId="{1F500475-0B27-4057-BF14-38248F131182}" type="pres">
      <dgm:prSet presAssocID="{465800FC-0740-41B3-B741-7E5391EB943D}" presName="arrow" presStyleLbl="bgShp" presStyleIdx="0" presStyleCnt="1" custScaleX="117647"/>
      <dgm:spPr>
        <a:blipFill rotWithShape="0">
          <a:blip xmlns:r="http://schemas.openxmlformats.org/officeDocument/2006/relationships" r:embed="rId1"/>
          <a:stretch>
            <a:fillRect/>
          </a:stretch>
        </a:blipFill>
      </dgm:spPr>
      <dgm:t>
        <a:bodyPr/>
        <a:lstStyle/>
        <a:p>
          <a:endParaRPr lang="de-DE"/>
        </a:p>
      </dgm:t>
    </dgm:pt>
    <dgm:pt modelId="{A65C4D47-97C1-4E55-BB33-56AA89F6220E}" type="pres">
      <dgm:prSet presAssocID="{465800FC-0740-41B3-B741-7E5391EB943D}" presName="linearProcess" presStyleCnt="0"/>
      <dgm:spPr/>
    </dgm:pt>
    <dgm:pt modelId="{0AFDB30E-AD0E-4CBE-B7A6-B4C90DBAA794}" type="pres">
      <dgm:prSet presAssocID="{7176ED1A-4B77-4775-8E81-2DEB67DD0681}" presName="textNode" presStyleLbl="node1" presStyleIdx="0" presStyleCnt="3" custScaleX="88093" custLinFactX="-3992" custLinFactNeighborX="-100000" custLinFactNeighborY="927">
        <dgm:presLayoutVars>
          <dgm:bulletEnabled val="1"/>
        </dgm:presLayoutVars>
      </dgm:prSet>
      <dgm:spPr/>
      <dgm:t>
        <a:bodyPr/>
        <a:lstStyle/>
        <a:p>
          <a:endParaRPr lang="de-DE"/>
        </a:p>
      </dgm:t>
    </dgm:pt>
    <dgm:pt modelId="{F6EEF372-290E-4942-8138-ABB92186E11F}" type="pres">
      <dgm:prSet presAssocID="{9A0F9B25-BA6C-4CDB-B353-9C84B6D646CD}" presName="sibTrans" presStyleCnt="0"/>
      <dgm:spPr/>
    </dgm:pt>
    <dgm:pt modelId="{0D26F136-F8BE-4087-820E-99F6A552E285}" type="pres">
      <dgm:prSet presAssocID="{8E4DB0EE-EE82-4BD6-97F5-C66FD117C023}" presName="textNode" presStyleLbl="node1" presStyleIdx="1" presStyleCnt="3" custScaleX="75519" custLinFactX="-12780" custLinFactNeighborX="-100000" custLinFactNeighborY="927">
        <dgm:presLayoutVars>
          <dgm:bulletEnabled val="1"/>
        </dgm:presLayoutVars>
      </dgm:prSet>
      <dgm:spPr/>
      <dgm:t>
        <a:bodyPr/>
        <a:lstStyle/>
        <a:p>
          <a:endParaRPr lang="de-DE"/>
        </a:p>
      </dgm:t>
    </dgm:pt>
    <dgm:pt modelId="{C68CFAD2-8261-45E3-83EC-F723764863DE}" type="pres">
      <dgm:prSet presAssocID="{F53BAB04-D42A-433C-966F-770B1F4B1C47}" presName="sibTrans" presStyleCnt="0"/>
      <dgm:spPr/>
    </dgm:pt>
    <dgm:pt modelId="{C79C8944-7A9E-458A-B0C6-C2441987D98A}" type="pres">
      <dgm:prSet presAssocID="{2389D221-FED5-449D-B7FE-D3EBDF32648E}" presName="textNode" presStyleLbl="node1" presStyleIdx="2" presStyleCnt="3" custScaleX="63867" custLinFactX="-18805" custLinFactNeighborX="-100000" custLinFactNeighborY="927">
        <dgm:presLayoutVars>
          <dgm:bulletEnabled val="1"/>
        </dgm:presLayoutVars>
      </dgm:prSet>
      <dgm:spPr/>
      <dgm:t>
        <a:bodyPr/>
        <a:lstStyle/>
        <a:p>
          <a:endParaRPr lang="de-DE"/>
        </a:p>
      </dgm:t>
    </dgm:pt>
  </dgm:ptLst>
  <dgm:cxnLst>
    <dgm:cxn modelId="{D59B43E2-6912-4335-9679-F9749E896C75}" srcId="{465800FC-0740-41B3-B741-7E5391EB943D}" destId="{8E4DB0EE-EE82-4BD6-97F5-C66FD117C023}" srcOrd="1" destOrd="0" parTransId="{3F1FC5D8-300D-41A8-846A-DB41E58752F8}" sibTransId="{F53BAB04-D42A-433C-966F-770B1F4B1C47}"/>
    <dgm:cxn modelId="{9663FACB-2966-40CE-9DDA-82BB0E91F095}" type="presOf" srcId="{7176ED1A-4B77-4775-8E81-2DEB67DD0681}" destId="{0AFDB30E-AD0E-4CBE-B7A6-B4C90DBAA794}" srcOrd="0" destOrd="0" presId="urn:microsoft.com/office/officeart/2005/8/layout/hProcess9"/>
    <dgm:cxn modelId="{6625EE73-BB00-42CD-A23B-0BC841D1C4E2}" srcId="{465800FC-0740-41B3-B741-7E5391EB943D}" destId="{7176ED1A-4B77-4775-8E81-2DEB67DD0681}" srcOrd="0" destOrd="0" parTransId="{F1CDCAB9-675B-4254-A045-AF4F8F4CDFA9}" sibTransId="{9A0F9B25-BA6C-4CDB-B353-9C84B6D646CD}"/>
    <dgm:cxn modelId="{A707557F-D961-4AD4-9485-71F79D8B5366}" type="presOf" srcId="{465800FC-0740-41B3-B741-7E5391EB943D}" destId="{39E1CE30-0D57-45DF-AF7B-463FD49148E8}" srcOrd="0" destOrd="0" presId="urn:microsoft.com/office/officeart/2005/8/layout/hProcess9"/>
    <dgm:cxn modelId="{9DAC5D72-F165-4D85-AB41-9134ED34126E}" srcId="{465800FC-0740-41B3-B741-7E5391EB943D}" destId="{2389D221-FED5-449D-B7FE-D3EBDF32648E}" srcOrd="2" destOrd="0" parTransId="{8D7E9EAA-D8CE-42E7-B10E-55D618F6FBE5}" sibTransId="{4B300EF0-52BA-4BAA-97F9-B61D381B6C32}"/>
    <dgm:cxn modelId="{3413E64C-4C64-43DE-BB94-40653BC6830B}" type="presOf" srcId="{8E4DB0EE-EE82-4BD6-97F5-C66FD117C023}" destId="{0D26F136-F8BE-4087-820E-99F6A552E285}" srcOrd="0" destOrd="0" presId="urn:microsoft.com/office/officeart/2005/8/layout/hProcess9"/>
    <dgm:cxn modelId="{E918BBAE-958E-41DC-8FDE-551DA1921AC9}" type="presOf" srcId="{2389D221-FED5-449D-B7FE-D3EBDF32648E}" destId="{C79C8944-7A9E-458A-B0C6-C2441987D98A}" srcOrd="0" destOrd="0" presId="urn:microsoft.com/office/officeart/2005/8/layout/hProcess9"/>
    <dgm:cxn modelId="{4AE7293F-4AC7-4F1F-ACE6-2D9DD5EF2F99}" type="presParOf" srcId="{39E1CE30-0D57-45DF-AF7B-463FD49148E8}" destId="{1F500475-0B27-4057-BF14-38248F131182}" srcOrd="0" destOrd="0" presId="urn:microsoft.com/office/officeart/2005/8/layout/hProcess9"/>
    <dgm:cxn modelId="{5FE08739-63CE-4365-93D2-E96798D4971B}" type="presParOf" srcId="{39E1CE30-0D57-45DF-AF7B-463FD49148E8}" destId="{A65C4D47-97C1-4E55-BB33-56AA89F6220E}" srcOrd="1" destOrd="0" presId="urn:microsoft.com/office/officeart/2005/8/layout/hProcess9"/>
    <dgm:cxn modelId="{E2F3ADE4-6857-43FB-8615-C6D31152A269}" type="presParOf" srcId="{A65C4D47-97C1-4E55-BB33-56AA89F6220E}" destId="{0AFDB30E-AD0E-4CBE-B7A6-B4C90DBAA794}" srcOrd="0" destOrd="0" presId="urn:microsoft.com/office/officeart/2005/8/layout/hProcess9"/>
    <dgm:cxn modelId="{9A00C1F7-BD84-4EB2-A944-E639F3687405}" type="presParOf" srcId="{A65C4D47-97C1-4E55-BB33-56AA89F6220E}" destId="{F6EEF372-290E-4942-8138-ABB92186E11F}" srcOrd="1" destOrd="0" presId="urn:microsoft.com/office/officeart/2005/8/layout/hProcess9"/>
    <dgm:cxn modelId="{848E93C9-AC5A-4301-A442-DFD361B59857}" type="presParOf" srcId="{A65C4D47-97C1-4E55-BB33-56AA89F6220E}" destId="{0D26F136-F8BE-4087-820E-99F6A552E285}" srcOrd="2" destOrd="0" presId="urn:microsoft.com/office/officeart/2005/8/layout/hProcess9"/>
    <dgm:cxn modelId="{19312D56-7A09-4369-887E-FC44627D93CE}" type="presParOf" srcId="{A65C4D47-97C1-4E55-BB33-56AA89F6220E}" destId="{C68CFAD2-8261-45E3-83EC-F723764863DE}" srcOrd="3" destOrd="0" presId="urn:microsoft.com/office/officeart/2005/8/layout/hProcess9"/>
    <dgm:cxn modelId="{DEEF07D1-D8DD-4496-9082-D6FB8217A43C}" type="presParOf" srcId="{A65C4D47-97C1-4E55-BB33-56AA89F6220E}" destId="{C79C8944-7A9E-458A-B0C6-C2441987D98A}"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E687A68-3F54-4114-AA37-B179A9D82976}"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de-DE"/>
        </a:p>
      </dgm:t>
    </dgm:pt>
    <dgm:pt modelId="{66BEC412-BD41-4216-926F-98EB9000FC46}">
      <dgm:prSet phldrT="[Text]"/>
      <dgm:spPr>
        <a:solidFill>
          <a:srgbClr val="002060"/>
        </a:solidFill>
      </dgm:spPr>
      <dgm:t>
        <a:bodyPr/>
        <a:lstStyle/>
        <a:p>
          <a:r>
            <a:rPr lang="de-DE" b="1" dirty="0" smtClean="0">
              <a:solidFill>
                <a:schemeClr val="tx1"/>
              </a:solidFill>
            </a:rPr>
            <a:t>Orden als Eigentümer</a:t>
          </a:r>
          <a:endParaRPr lang="de-DE" b="1" dirty="0">
            <a:solidFill>
              <a:schemeClr val="tx1"/>
            </a:solidFill>
          </a:endParaRPr>
        </a:p>
      </dgm:t>
    </dgm:pt>
    <dgm:pt modelId="{9C033B26-6129-4F75-9580-224509FD71D8}" type="parTrans" cxnId="{2C4FD39C-8C8A-46B0-A436-C2C2C9D958A5}">
      <dgm:prSet/>
      <dgm:spPr/>
      <dgm:t>
        <a:bodyPr/>
        <a:lstStyle/>
        <a:p>
          <a:endParaRPr lang="de-DE"/>
        </a:p>
      </dgm:t>
    </dgm:pt>
    <dgm:pt modelId="{BBCB2AC5-F29A-4B04-986D-D4060637CEC5}" type="sibTrans" cxnId="{2C4FD39C-8C8A-46B0-A436-C2C2C9D958A5}">
      <dgm:prSet/>
      <dgm:spPr/>
      <dgm:t>
        <a:bodyPr/>
        <a:lstStyle/>
        <a:p>
          <a:endParaRPr lang="de-DE"/>
        </a:p>
      </dgm:t>
    </dgm:pt>
    <dgm:pt modelId="{13D66330-A087-4802-861D-5B3F8BF44AE5}">
      <dgm:prSet phldrT="[Text]" custT="1"/>
      <dgm:spPr>
        <a:solidFill>
          <a:srgbClr val="002060">
            <a:alpha val="90000"/>
          </a:srgbClr>
        </a:solidFill>
      </dgm:spPr>
      <dgm:t>
        <a:bodyPr/>
        <a:lstStyle/>
        <a:p>
          <a:endParaRPr lang="de-DE" sz="2000" dirty="0">
            <a:latin typeface="Arial Narrow" pitchFamily="34" charset="0"/>
          </a:endParaRPr>
        </a:p>
      </dgm:t>
    </dgm:pt>
    <dgm:pt modelId="{19029897-7814-48D4-A818-AA4FF0B5BA61}" type="parTrans" cxnId="{6E64835B-867C-4D0F-B764-9513ED008013}">
      <dgm:prSet/>
      <dgm:spPr/>
      <dgm:t>
        <a:bodyPr/>
        <a:lstStyle/>
        <a:p>
          <a:endParaRPr lang="de-DE"/>
        </a:p>
      </dgm:t>
    </dgm:pt>
    <dgm:pt modelId="{C34E891E-9731-415A-80D8-EE19B8671C7B}" type="sibTrans" cxnId="{6E64835B-867C-4D0F-B764-9513ED008013}">
      <dgm:prSet/>
      <dgm:spPr/>
      <dgm:t>
        <a:bodyPr/>
        <a:lstStyle/>
        <a:p>
          <a:endParaRPr lang="de-DE"/>
        </a:p>
      </dgm:t>
    </dgm:pt>
    <dgm:pt modelId="{4B872845-204A-4DA8-8F36-CCB67DEC414B}">
      <dgm:prSet phldrT="[Text]"/>
      <dgm:spPr>
        <a:solidFill>
          <a:srgbClr val="002060"/>
        </a:solidFill>
      </dgm:spPr>
      <dgm:t>
        <a:bodyPr/>
        <a:lstStyle/>
        <a:p>
          <a:r>
            <a:rPr lang="de-DE" b="1" dirty="0" smtClean="0">
              <a:solidFill>
                <a:schemeClr val="tx1"/>
              </a:solidFill>
            </a:rPr>
            <a:t>Ziel</a:t>
          </a:r>
          <a:endParaRPr lang="de-DE" b="1" dirty="0">
            <a:solidFill>
              <a:schemeClr val="tx1"/>
            </a:solidFill>
          </a:endParaRPr>
        </a:p>
      </dgm:t>
    </dgm:pt>
    <dgm:pt modelId="{8BBC0765-6071-4EAC-BDCE-0BA156518028}" type="parTrans" cxnId="{6D09C759-E9D2-472E-8DDD-64C81AA1A81E}">
      <dgm:prSet/>
      <dgm:spPr/>
      <dgm:t>
        <a:bodyPr/>
        <a:lstStyle/>
        <a:p>
          <a:endParaRPr lang="de-DE"/>
        </a:p>
      </dgm:t>
    </dgm:pt>
    <dgm:pt modelId="{74774305-D16B-47BA-AB32-FA1169845AB9}" type="sibTrans" cxnId="{6D09C759-E9D2-472E-8DDD-64C81AA1A81E}">
      <dgm:prSet/>
      <dgm:spPr/>
      <dgm:t>
        <a:bodyPr/>
        <a:lstStyle/>
        <a:p>
          <a:endParaRPr lang="de-DE"/>
        </a:p>
      </dgm:t>
    </dgm:pt>
    <dgm:pt modelId="{0C73E85B-8B9F-4FDA-A668-94ECCC355A10}">
      <dgm:prSet phldrT="[Text]" custT="1"/>
      <dgm:spPr>
        <a:solidFill>
          <a:srgbClr val="002060">
            <a:alpha val="90000"/>
          </a:srgbClr>
        </a:solidFill>
      </dgm:spPr>
      <dgm:t>
        <a:bodyPr/>
        <a:lstStyle/>
        <a:p>
          <a:r>
            <a:rPr lang="de-DE" sz="2400" dirty="0" smtClean="0">
              <a:solidFill>
                <a:schemeClr val="tx1"/>
              </a:solidFill>
              <a:latin typeface="Arial Narrow" pitchFamily="34" charset="0"/>
            </a:rPr>
            <a:t>Wer verfolgt welches Ziel?</a:t>
          </a:r>
          <a:endParaRPr lang="de-DE" sz="2400" dirty="0">
            <a:solidFill>
              <a:schemeClr val="tx1"/>
            </a:solidFill>
            <a:latin typeface="Arial Narrow" pitchFamily="34" charset="0"/>
          </a:endParaRPr>
        </a:p>
      </dgm:t>
    </dgm:pt>
    <dgm:pt modelId="{F54C5340-E039-4873-A87C-4340CA711C58}" type="parTrans" cxnId="{69B67986-BDF0-4627-97ED-3D2826D21736}">
      <dgm:prSet/>
      <dgm:spPr/>
      <dgm:t>
        <a:bodyPr/>
        <a:lstStyle/>
        <a:p>
          <a:endParaRPr lang="de-DE"/>
        </a:p>
      </dgm:t>
    </dgm:pt>
    <dgm:pt modelId="{C32FB2C8-1D2D-41F3-B3B0-04A3D8A06953}" type="sibTrans" cxnId="{69B67986-BDF0-4627-97ED-3D2826D21736}">
      <dgm:prSet/>
      <dgm:spPr/>
      <dgm:t>
        <a:bodyPr/>
        <a:lstStyle/>
        <a:p>
          <a:endParaRPr lang="de-DE"/>
        </a:p>
      </dgm:t>
    </dgm:pt>
    <dgm:pt modelId="{EBB8528F-76C2-4E31-A69F-DF6EBA3B077F}">
      <dgm:prSet phldrT="[Text]"/>
      <dgm:spPr>
        <a:solidFill>
          <a:srgbClr val="002060"/>
        </a:solidFill>
      </dgm:spPr>
      <dgm:t>
        <a:bodyPr/>
        <a:lstStyle/>
        <a:p>
          <a:r>
            <a:rPr lang="de-DE" b="1" dirty="0" smtClean="0">
              <a:solidFill>
                <a:schemeClr val="tx1"/>
              </a:solidFill>
            </a:rPr>
            <a:t>Weg</a:t>
          </a:r>
          <a:endParaRPr lang="de-DE" b="1" dirty="0">
            <a:solidFill>
              <a:schemeClr val="tx1"/>
            </a:solidFill>
          </a:endParaRPr>
        </a:p>
      </dgm:t>
    </dgm:pt>
    <dgm:pt modelId="{6CB93182-59DD-4B36-A002-4DE26915E738}" type="parTrans" cxnId="{7D7DA140-AD65-4299-B02B-118B87BFCA24}">
      <dgm:prSet/>
      <dgm:spPr/>
      <dgm:t>
        <a:bodyPr/>
        <a:lstStyle/>
        <a:p>
          <a:endParaRPr lang="de-DE"/>
        </a:p>
      </dgm:t>
    </dgm:pt>
    <dgm:pt modelId="{84258039-332F-45F0-8C6A-D4F8B0C97728}" type="sibTrans" cxnId="{7D7DA140-AD65-4299-B02B-118B87BFCA24}">
      <dgm:prSet/>
      <dgm:spPr/>
      <dgm:t>
        <a:bodyPr/>
        <a:lstStyle/>
        <a:p>
          <a:endParaRPr lang="de-DE"/>
        </a:p>
      </dgm:t>
    </dgm:pt>
    <dgm:pt modelId="{AC7897DB-0598-4EB2-B09D-18CF2A8BA469}">
      <dgm:prSet phldrT="[Text]" custT="1"/>
      <dgm:spPr>
        <a:solidFill>
          <a:srgbClr val="002060">
            <a:alpha val="90000"/>
          </a:srgbClr>
        </a:solidFill>
      </dgm:spPr>
      <dgm:t>
        <a:bodyPr/>
        <a:lstStyle/>
        <a:p>
          <a:r>
            <a:rPr lang="de-DE" sz="2400" dirty="0" smtClean="0">
              <a:solidFill>
                <a:schemeClr val="tx1"/>
              </a:solidFill>
              <a:latin typeface="Arial Narrow" pitchFamily="34" charset="0"/>
            </a:rPr>
            <a:t>Führt der Weg zum Ziel?</a:t>
          </a:r>
          <a:endParaRPr lang="de-DE" sz="2400" dirty="0">
            <a:solidFill>
              <a:schemeClr val="tx1"/>
            </a:solidFill>
          </a:endParaRPr>
        </a:p>
      </dgm:t>
    </dgm:pt>
    <dgm:pt modelId="{CAB9FEAD-F771-4CD4-B6BF-D7E013F69A76}" type="parTrans" cxnId="{CE6CAF81-7A08-4397-9149-DF9DAF52BC2D}">
      <dgm:prSet/>
      <dgm:spPr/>
      <dgm:t>
        <a:bodyPr/>
        <a:lstStyle/>
        <a:p>
          <a:endParaRPr lang="de-DE"/>
        </a:p>
      </dgm:t>
    </dgm:pt>
    <dgm:pt modelId="{2F9421DA-4900-4295-98EE-B31DD239CE54}" type="sibTrans" cxnId="{CE6CAF81-7A08-4397-9149-DF9DAF52BC2D}">
      <dgm:prSet/>
      <dgm:spPr/>
      <dgm:t>
        <a:bodyPr/>
        <a:lstStyle/>
        <a:p>
          <a:endParaRPr lang="de-DE"/>
        </a:p>
      </dgm:t>
    </dgm:pt>
    <dgm:pt modelId="{5FB74ADA-E94C-4BF8-908C-B32695C5F421}">
      <dgm:prSet/>
      <dgm:spPr>
        <a:solidFill>
          <a:srgbClr val="002060"/>
        </a:solidFill>
      </dgm:spPr>
      <dgm:t>
        <a:bodyPr/>
        <a:lstStyle/>
        <a:p>
          <a:r>
            <a:rPr lang="de-DE" b="1" dirty="0" smtClean="0">
              <a:solidFill>
                <a:schemeClr val="tx1"/>
              </a:solidFill>
            </a:rPr>
            <a:t>Erwartungen</a:t>
          </a:r>
          <a:endParaRPr lang="de-DE" b="1" dirty="0">
            <a:solidFill>
              <a:schemeClr val="tx1"/>
            </a:solidFill>
          </a:endParaRPr>
        </a:p>
      </dgm:t>
    </dgm:pt>
    <dgm:pt modelId="{D9047127-5CE0-43CE-9340-EB6FF387B92B}" type="parTrans" cxnId="{D9756387-E72F-4E4F-A7F0-3B86722EA348}">
      <dgm:prSet/>
      <dgm:spPr/>
      <dgm:t>
        <a:bodyPr/>
        <a:lstStyle/>
        <a:p>
          <a:endParaRPr lang="de-DE"/>
        </a:p>
      </dgm:t>
    </dgm:pt>
    <dgm:pt modelId="{E5F3DCC0-E03C-4F44-A40E-667D813DD554}" type="sibTrans" cxnId="{D9756387-E72F-4E4F-A7F0-3B86722EA348}">
      <dgm:prSet/>
      <dgm:spPr/>
      <dgm:t>
        <a:bodyPr/>
        <a:lstStyle/>
        <a:p>
          <a:endParaRPr lang="de-DE"/>
        </a:p>
      </dgm:t>
    </dgm:pt>
    <dgm:pt modelId="{C9F8A93D-962F-4F01-9A23-2036811D1447}">
      <dgm:prSet phldrT="[Text]" custT="1"/>
      <dgm:spPr>
        <a:solidFill>
          <a:srgbClr val="002060">
            <a:alpha val="90000"/>
          </a:srgbClr>
        </a:solidFill>
      </dgm:spPr>
      <dgm:t>
        <a:bodyPr/>
        <a:lstStyle/>
        <a:p>
          <a:endParaRPr lang="de-DE" sz="1400" dirty="0"/>
        </a:p>
      </dgm:t>
    </dgm:pt>
    <dgm:pt modelId="{6995F0B7-1F75-409A-A7B6-DD45E097A6C5}" type="parTrans" cxnId="{8E4137C0-2905-453C-AD3D-A204B06AD049}">
      <dgm:prSet/>
      <dgm:spPr/>
      <dgm:t>
        <a:bodyPr/>
        <a:lstStyle/>
        <a:p>
          <a:endParaRPr lang="de-DE"/>
        </a:p>
      </dgm:t>
    </dgm:pt>
    <dgm:pt modelId="{4E8BCE96-9926-477E-A348-1E46EF93309F}" type="sibTrans" cxnId="{8E4137C0-2905-453C-AD3D-A204B06AD049}">
      <dgm:prSet/>
      <dgm:spPr/>
      <dgm:t>
        <a:bodyPr/>
        <a:lstStyle/>
        <a:p>
          <a:endParaRPr lang="de-DE"/>
        </a:p>
      </dgm:t>
    </dgm:pt>
    <dgm:pt modelId="{9E6BA8D2-C6CA-4A78-819F-790AA2FDF2C4}">
      <dgm:prSet phldrT="[Text]" custT="1"/>
      <dgm:spPr>
        <a:solidFill>
          <a:srgbClr val="002060">
            <a:alpha val="90000"/>
          </a:srgbClr>
        </a:solidFill>
      </dgm:spPr>
      <dgm:t>
        <a:bodyPr/>
        <a:lstStyle/>
        <a:p>
          <a:endParaRPr lang="de-DE" sz="2800" dirty="0"/>
        </a:p>
      </dgm:t>
    </dgm:pt>
    <dgm:pt modelId="{2C0D98D1-0230-4615-AC12-C2A4F3B7315A}" type="parTrans" cxnId="{504CB48F-4902-46F4-81BE-305FBBEE7D93}">
      <dgm:prSet/>
      <dgm:spPr/>
      <dgm:t>
        <a:bodyPr/>
        <a:lstStyle/>
        <a:p>
          <a:endParaRPr lang="de-DE"/>
        </a:p>
      </dgm:t>
    </dgm:pt>
    <dgm:pt modelId="{2761B644-F33E-422C-BC34-656330E07D1E}" type="sibTrans" cxnId="{504CB48F-4902-46F4-81BE-305FBBEE7D93}">
      <dgm:prSet/>
      <dgm:spPr/>
      <dgm:t>
        <a:bodyPr/>
        <a:lstStyle/>
        <a:p>
          <a:endParaRPr lang="de-DE"/>
        </a:p>
      </dgm:t>
    </dgm:pt>
    <dgm:pt modelId="{735381E2-96F5-4CF6-B5FE-AEF805669CFC}">
      <dgm:prSet custT="1"/>
      <dgm:spPr>
        <a:solidFill>
          <a:srgbClr val="002060">
            <a:alpha val="90000"/>
          </a:srgbClr>
        </a:solidFill>
      </dgm:spPr>
      <dgm:t>
        <a:bodyPr/>
        <a:lstStyle/>
        <a:p>
          <a:r>
            <a:rPr lang="de-DE" sz="2400" dirty="0" smtClean="0">
              <a:solidFill>
                <a:schemeClr val="tx1"/>
              </a:solidFill>
              <a:latin typeface="Arial Narrow" pitchFamily="34" charset="0"/>
            </a:rPr>
            <a:t>Sind die Erwartungs-Erwartungen der Beteiligten transparent?</a:t>
          </a:r>
          <a:endParaRPr lang="de-DE" sz="2400" dirty="0">
            <a:solidFill>
              <a:schemeClr val="tx1"/>
            </a:solidFill>
            <a:latin typeface="Arial Narrow" pitchFamily="34" charset="0"/>
          </a:endParaRPr>
        </a:p>
      </dgm:t>
    </dgm:pt>
    <dgm:pt modelId="{B668DF41-619A-4301-8EE3-5E5D3F95656D}" type="parTrans" cxnId="{958156F6-F7B2-498E-9731-5CBBFAFD9646}">
      <dgm:prSet/>
      <dgm:spPr/>
      <dgm:t>
        <a:bodyPr/>
        <a:lstStyle/>
        <a:p>
          <a:endParaRPr lang="de-DE"/>
        </a:p>
      </dgm:t>
    </dgm:pt>
    <dgm:pt modelId="{9B32FC33-031C-4B57-A884-EA16DB179B56}" type="sibTrans" cxnId="{958156F6-F7B2-498E-9731-5CBBFAFD9646}">
      <dgm:prSet/>
      <dgm:spPr/>
      <dgm:t>
        <a:bodyPr/>
        <a:lstStyle/>
        <a:p>
          <a:endParaRPr lang="de-DE"/>
        </a:p>
      </dgm:t>
    </dgm:pt>
    <dgm:pt modelId="{4045CAC2-300C-4644-B69A-58CE31454D4D}">
      <dgm:prSet phldrT="[Text]" custT="1"/>
      <dgm:spPr>
        <a:solidFill>
          <a:srgbClr val="002060">
            <a:alpha val="90000"/>
          </a:srgbClr>
        </a:solidFill>
      </dgm:spPr>
      <dgm:t>
        <a:bodyPr/>
        <a:lstStyle/>
        <a:p>
          <a:r>
            <a:rPr lang="de-DE" sz="2400" dirty="0" smtClean="0">
              <a:solidFill>
                <a:schemeClr val="tx1"/>
              </a:solidFill>
              <a:latin typeface="Arial Narrow" pitchFamily="34" charset="0"/>
            </a:rPr>
            <a:t>Eigentum berechtigt </a:t>
          </a:r>
          <a:r>
            <a:rPr lang="de-DE" sz="2400" b="1" u="sng" dirty="0" smtClean="0">
              <a:solidFill>
                <a:schemeClr val="tx1"/>
              </a:solidFill>
              <a:latin typeface="Arial Narrow" pitchFamily="34" charset="0"/>
            </a:rPr>
            <a:t>und</a:t>
          </a:r>
          <a:r>
            <a:rPr lang="de-DE" sz="2400" b="1" dirty="0" smtClean="0">
              <a:solidFill>
                <a:schemeClr val="tx1"/>
              </a:solidFill>
              <a:latin typeface="Arial Narrow" pitchFamily="34" charset="0"/>
            </a:rPr>
            <a:t> </a:t>
          </a:r>
          <a:r>
            <a:rPr lang="de-DE" sz="2400" b="0" dirty="0" smtClean="0">
              <a:solidFill>
                <a:schemeClr val="tx1"/>
              </a:solidFill>
              <a:latin typeface="Arial Narrow" pitchFamily="34" charset="0"/>
            </a:rPr>
            <a:t>verpflichtet</a:t>
          </a:r>
          <a:endParaRPr lang="de-DE" sz="2400" b="0" dirty="0">
            <a:solidFill>
              <a:schemeClr val="tx1"/>
            </a:solidFill>
            <a:latin typeface="Arial Narrow" pitchFamily="34" charset="0"/>
          </a:endParaRPr>
        </a:p>
      </dgm:t>
    </dgm:pt>
    <dgm:pt modelId="{4A83A578-6D2F-46ED-AD3D-D555B68B5D53}" type="parTrans" cxnId="{61956CC8-B75C-447A-A9EE-4FBE16D069EA}">
      <dgm:prSet/>
      <dgm:spPr/>
      <dgm:t>
        <a:bodyPr/>
        <a:lstStyle/>
        <a:p>
          <a:endParaRPr lang="de-DE"/>
        </a:p>
      </dgm:t>
    </dgm:pt>
    <dgm:pt modelId="{F7355374-23A7-4655-A054-B9D2A56454DA}" type="sibTrans" cxnId="{61956CC8-B75C-447A-A9EE-4FBE16D069EA}">
      <dgm:prSet/>
      <dgm:spPr/>
      <dgm:t>
        <a:bodyPr/>
        <a:lstStyle/>
        <a:p>
          <a:endParaRPr lang="de-DE"/>
        </a:p>
      </dgm:t>
    </dgm:pt>
    <dgm:pt modelId="{A8B24159-4935-4684-9BAE-6BE24F794EED}">
      <dgm:prSet custT="1"/>
      <dgm:spPr>
        <a:solidFill>
          <a:srgbClr val="002060">
            <a:alpha val="90000"/>
          </a:srgbClr>
        </a:solidFill>
      </dgm:spPr>
      <dgm:t>
        <a:bodyPr/>
        <a:lstStyle/>
        <a:p>
          <a:r>
            <a:rPr lang="de-DE" sz="2400" dirty="0" smtClean="0">
              <a:solidFill>
                <a:schemeClr val="tx1"/>
              </a:solidFill>
              <a:latin typeface="Arial Narrow" pitchFamily="34" charset="0"/>
            </a:rPr>
            <a:t>Ist der Weg das Ziel?</a:t>
          </a:r>
          <a:endParaRPr lang="de-DE" sz="2400" dirty="0">
            <a:solidFill>
              <a:schemeClr val="tx1"/>
            </a:solidFill>
            <a:latin typeface="Arial Narrow" pitchFamily="34" charset="0"/>
          </a:endParaRPr>
        </a:p>
      </dgm:t>
    </dgm:pt>
    <dgm:pt modelId="{DC4D018C-90A6-480B-941F-E3337511F600}" type="parTrans" cxnId="{656DD902-2541-420B-AA66-D093F895F03F}">
      <dgm:prSet/>
      <dgm:spPr/>
      <dgm:t>
        <a:bodyPr/>
        <a:lstStyle/>
        <a:p>
          <a:endParaRPr lang="de-DE"/>
        </a:p>
      </dgm:t>
    </dgm:pt>
    <dgm:pt modelId="{12D0978D-60FF-40D9-8616-EA463C57ABD9}" type="sibTrans" cxnId="{656DD902-2541-420B-AA66-D093F895F03F}">
      <dgm:prSet/>
      <dgm:spPr/>
      <dgm:t>
        <a:bodyPr/>
        <a:lstStyle/>
        <a:p>
          <a:endParaRPr lang="de-DE"/>
        </a:p>
      </dgm:t>
    </dgm:pt>
    <dgm:pt modelId="{A962FDFB-3B76-4CC5-8A91-18217FB20AEF}" type="pres">
      <dgm:prSet presAssocID="{EE687A68-3F54-4114-AA37-B179A9D82976}" presName="linearFlow" presStyleCnt="0">
        <dgm:presLayoutVars>
          <dgm:dir/>
          <dgm:animLvl val="lvl"/>
          <dgm:resizeHandles val="exact"/>
        </dgm:presLayoutVars>
      </dgm:prSet>
      <dgm:spPr/>
      <dgm:t>
        <a:bodyPr/>
        <a:lstStyle/>
        <a:p>
          <a:endParaRPr lang="de-DE"/>
        </a:p>
      </dgm:t>
    </dgm:pt>
    <dgm:pt modelId="{0DB4129D-EA8D-424B-85AF-C8D624725020}" type="pres">
      <dgm:prSet presAssocID="{66BEC412-BD41-4216-926F-98EB9000FC46}" presName="composite" presStyleCnt="0"/>
      <dgm:spPr/>
    </dgm:pt>
    <dgm:pt modelId="{0C66761F-8EB1-4691-B4C1-457B7B993DF5}" type="pres">
      <dgm:prSet presAssocID="{66BEC412-BD41-4216-926F-98EB9000FC46}" presName="parentText" presStyleLbl="alignNode1" presStyleIdx="0" presStyleCnt="4">
        <dgm:presLayoutVars>
          <dgm:chMax val="1"/>
          <dgm:bulletEnabled val="1"/>
        </dgm:presLayoutVars>
      </dgm:prSet>
      <dgm:spPr/>
      <dgm:t>
        <a:bodyPr/>
        <a:lstStyle/>
        <a:p>
          <a:endParaRPr lang="de-DE"/>
        </a:p>
      </dgm:t>
    </dgm:pt>
    <dgm:pt modelId="{EC30D2F8-B581-4B44-9C70-2CFE3965E1B3}" type="pres">
      <dgm:prSet presAssocID="{66BEC412-BD41-4216-926F-98EB9000FC46}" presName="descendantText" presStyleLbl="alignAcc1" presStyleIdx="0" presStyleCnt="4">
        <dgm:presLayoutVars>
          <dgm:bulletEnabled val="1"/>
        </dgm:presLayoutVars>
      </dgm:prSet>
      <dgm:spPr/>
      <dgm:t>
        <a:bodyPr/>
        <a:lstStyle/>
        <a:p>
          <a:endParaRPr lang="de-DE"/>
        </a:p>
      </dgm:t>
    </dgm:pt>
    <dgm:pt modelId="{45A855F5-B977-472D-BFE0-54258D825793}" type="pres">
      <dgm:prSet presAssocID="{BBCB2AC5-F29A-4B04-986D-D4060637CEC5}" presName="sp" presStyleCnt="0"/>
      <dgm:spPr/>
    </dgm:pt>
    <dgm:pt modelId="{7F795A1F-1548-43EE-AB7D-82803DB43519}" type="pres">
      <dgm:prSet presAssocID="{4B872845-204A-4DA8-8F36-CCB67DEC414B}" presName="composite" presStyleCnt="0"/>
      <dgm:spPr/>
    </dgm:pt>
    <dgm:pt modelId="{617C83BF-0306-440D-887A-13BE32C4756C}" type="pres">
      <dgm:prSet presAssocID="{4B872845-204A-4DA8-8F36-CCB67DEC414B}" presName="parentText" presStyleLbl="alignNode1" presStyleIdx="1" presStyleCnt="4">
        <dgm:presLayoutVars>
          <dgm:chMax val="1"/>
          <dgm:bulletEnabled val="1"/>
        </dgm:presLayoutVars>
      </dgm:prSet>
      <dgm:spPr/>
      <dgm:t>
        <a:bodyPr/>
        <a:lstStyle/>
        <a:p>
          <a:endParaRPr lang="de-DE"/>
        </a:p>
      </dgm:t>
    </dgm:pt>
    <dgm:pt modelId="{A31395D6-DB8A-4A6D-977B-440213E9E1D3}" type="pres">
      <dgm:prSet presAssocID="{4B872845-204A-4DA8-8F36-CCB67DEC414B}" presName="descendantText" presStyleLbl="alignAcc1" presStyleIdx="1" presStyleCnt="4">
        <dgm:presLayoutVars>
          <dgm:bulletEnabled val="1"/>
        </dgm:presLayoutVars>
      </dgm:prSet>
      <dgm:spPr/>
      <dgm:t>
        <a:bodyPr/>
        <a:lstStyle/>
        <a:p>
          <a:endParaRPr lang="de-DE"/>
        </a:p>
      </dgm:t>
    </dgm:pt>
    <dgm:pt modelId="{1E9A714B-9834-48D5-A4E6-264716B3FD25}" type="pres">
      <dgm:prSet presAssocID="{74774305-D16B-47BA-AB32-FA1169845AB9}" presName="sp" presStyleCnt="0"/>
      <dgm:spPr/>
    </dgm:pt>
    <dgm:pt modelId="{8B3CE185-1A13-4D12-90E9-12303E7AAA95}" type="pres">
      <dgm:prSet presAssocID="{EBB8528F-76C2-4E31-A69F-DF6EBA3B077F}" presName="composite" presStyleCnt="0"/>
      <dgm:spPr/>
    </dgm:pt>
    <dgm:pt modelId="{D3FC4C88-3D83-41AA-946C-3035311685EB}" type="pres">
      <dgm:prSet presAssocID="{EBB8528F-76C2-4E31-A69F-DF6EBA3B077F}" presName="parentText" presStyleLbl="alignNode1" presStyleIdx="2" presStyleCnt="4" custLinFactNeighborX="0" custLinFactNeighborY="2349">
        <dgm:presLayoutVars>
          <dgm:chMax val="1"/>
          <dgm:bulletEnabled val="1"/>
        </dgm:presLayoutVars>
      </dgm:prSet>
      <dgm:spPr/>
      <dgm:t>
        <a:bodyPr/>
        <a:lstStyle/>
        <a:p>
          <a:endParaRPr lang="de-DE"/>
        </a:p>
      </dgm:t>
    </dgm:pt>
    <dgm:pt modelId="{861CD8D7-39A2-4777-89BF-00C87E5B19D5}" type="pres">
      <dgm:prSet presAssocID="{EBB8528F-76C2-4E31-A69F-DF6EBA3B077F}" presName="descendantText" presStyleLbl="alignAcc1" presStyleIdx="2" presStyleCnt="4" custLinFactNeighborX="234" custLinFactNeighborY="3614">
        <dgm:presLayoutVars>
          <dgm:bulletEnabled val="1"/>
        </dgm:presLayoutVars>
      </dgm:prSet>
      <dgm:spPr/>
      <dgm:t>
        <a:bodyPr/>
        <a:lstStyle/>
        <a:p>
          <a:endParaRPr lang="de-DE"/>
        </a:p>
      </dgm:t>
    </dgm:pt>
    <dgm:pt modelId="{27C209DB-A3FB-459A-A4E9-1BB8FB63AF9F}" type="pres">
      <dgm:prSet presAssocID="{84258039-332F-45F0-8C6A-D4F8B0C97728}" presName="sp" presStyleCnt="0"/>
      <dgm:spPr/>
    </dgm:pt>
    <dgm:pt modelId="{8FBA356E-B252-4B54-AA87-89FEEB2A7675}" type="pres">
      <dgm:prSet presAssocID="{5FB74ADA-E94C-4BF8-908C-B32695C5F421}" presName="composite" presStyleCnt="0"/>
      <dgm:spPr/>
    </dgm:pt>
    <dgm:pt modelId="{057E91FD-21BA-4113-89A7-C16AA186B867}" type="pres">
      <dgm:prSet presAssocID="{5FB74ADA-E94C-4BF8-908C-B32695C5F421}" presName="parentText" presStyleLbl="alignNode1" presStyleIdx="3" presStyleCnt="4">
        <dgm:presLayoutVars>
          <dgm:chMax val="1"/>
          <dgm:bulletEnabled val="1"/>
        </dgm:presLayoutVars>
      </dgm:prSet>
      <dgm:spPr/>
      <dgm:t>
        <a:bodyPr/>
        <a:lstStyle/>
        <a:p>
          <a:endParaRPr lang="de-DE"/>
        </a:p>
      </dgm:t>
    </dgm:pt>
    <dgm:pt modelId="{7673D4CF-8697-4646-B530-4CB773FE0958}" type="pres">
      <dgm:prSet presAssocID="{5FB74ADA-E94C-4BF8-908C-B32695C5F421}" presName="descendantText" presStyleLbl="alignAcc1" presStyleIdx="3" presStyleCnt="4">
        <dgm:presLayoutVars>
          <dgm:bulletEnabled val="1"/>
        </dgm:presLayoutVars>
      </dgm:prSet>
      <dgm:spPr/>
      <dgm:t>
        <a:bodyPr/>
        <a:lstStyle/>
        <a:p>
          <a:endParaRPr lang="de-DE"/>
        </a:p>
      </dgm:t>
    </dgm:pt>
  </dgm:ptLst>
  <dgm:cxnLst>
    <dgm:cxn modelId="{6E64835B-867C-4D0F-B764-9513ED008013}" srcId="{66BEC412-BD41-4216-926F-98EB9000FC46}" destId="{13D66330-A087-4802-861D-5B3F8BF44AE5}" srcOrd="3" destOrd="0" parTransId="{19029897-7814-48D4-A818-AA4FF0B5BA61}" sibTransId="{C34E891E-9731-415A-80D8-EE19B8671C7B}"/>
    <dgm:cxn modelId="{8E4137C0-2905-453C-AD3D-A204B06AD049}" srcId="{66BEC412-BD41-4216-926F-98EB9000FC46}" destId="{C9F8A93D-962F-4F01-9A23-2036811D1447}" srcOrd="0" destOrd="0" parTransId="{6995F0B7-1F75-409A-A7B6-DD45E097A6C5}" sibTransId="{4E8BCE96-9926-477E-A348-1E46EF93309F}"/>
    <dgm:cxn modelId="{F62F1321-B180-46F9-A896-E3731341E8C4}" type="presOf" srcId="{66BEC412-BD41-4216-926F-98EB9000FC46}" destId="{0C66761F-8EB1-4691-B4C1-457B7B993DF5}" srcOrd="0" destOrd="0" presId="urn:microsoft.com/office/officeart/2005/8/layout/chevron2"/>
    <dgm:cxn modelId="{3422B68E-4916-4577-B3C5-AF9859B8A1F4}" type="presOf" srcId="{AC7897DB-0598-4EB2-B09D-18CF2A8BA469}" destId="{861CD8D7-39A2-4777-89BF-00C87E5B19D5}" srcOrd="0" destOrd="0" presId="urn:microsoft.com/office/officeart/2005/8/layout/chevron2"/>
    <dgm:cxn modelId="{0CB31A3D-E884-4BB6-830B-829402FE8138}" type="presOf" srcId="{4B872845-204A-4DA8-8F36-CCB67DEC414B}" destId="{617C83BF-0306-440D-887A-13BE32C4756C}" srcOrd="0" destOrd="0" presId="urn:microsoft.com/office/officeart/2005/8/layout/chevron2"/>
    <dgm:cxn modelId="{2C4FD39C-8C8A-46B0-A436-C2C2C9D958A5}" srcId="{EE687A68-3F54-4114-AA37-B179A9D82976}" destId="{66BEC412-BD41-4216-926F-98EB9000FC46}" srcOrd="0" destOrd="0" parTransId="{9C033B26-6129-4F75-9580-224509FD71D8}" sibTransId="{BBCB2AC5-F29A-4B04-986D-D4060637CEC5}"/>
    <dgm:cxn modelId="{09C7DAFB-9A62-4858-BA00-0163416981A7}" type="presOf" srcId="{0C73E85B-8B9F-4FDA-A668-94ECCC355A10}" destId="{A31395D6-DB8A-4A6D-977B-440213E9E1D3}" srcOrd="0" destOrd="0" presId="urn:microsoft.com/office/officeart/2005/8/layout/chevron2"/>
    <dgm:cxn modelId="{6D09C759-E9D2-472E-8DDD-64C81AA1A81E}" srcId="{EE687A68-3F54-4114-AA37-B179A9D82976}" destId="{4B872845-204A-4DA8-8F36-CCB67DEC414B}" srcOrd="1" destOrd="0" parTransId="{8BBC0765-6071-4EAC-BDCE-0BA156518028}" sibTransId="{74774305-D16B-47BA-AB32-FA1169845AB9}"/>
    <dgm:cxn modelId="{3E0DF942-6593-4221-99F6-961A4EB968C0}" type="presOf" srcId="{5FB74ADA-E94C-4BF8-908C-B32695C5F421}" destId="{057E91FD-21BA-4113-89A7-C16AA186B867}" srcOrd="0" destOrd="0" presId="urn:microsoft.com/office/officeart/2005/8/layout/chevron2"/>
    <dgm:cxn modelId="{656DD902-2541-420B-AA66-D093F895F03F}" srcId="{EBB8528F-76C2-4E31-A69F-DF6EBA3B077F}" destId="{A8B24159-4935-4684-9BAE-6BE24F794EED}" srcOrd="1" destOrd="0" parTransId="{DC4D018C-90A6-480B-941F-E3337511F600}" sibTransId="{12D0978D-60FF-40D9-8616-EA463C57ABD9}"/>
    <dgm:cxn modelId="{1AE21974-7C5D-4DA6-B844-E591475BBEA6}" type="presOf" srcId="{735381E2-96F5-4CF6-B5FE-AEF805669CFC}" destId="{7673D4CF-8697-4646-B530-4CB773FE0958}" srcOrd="0" destOrd="0" presId="urn:microsoft.com/office/officeart/2005/8/layout/chevron2"/>
    <dgm:cxn modelId="{F89A412C-E802-4761-9D8A-182A01D28D30}" type="presOf" srcId="{13D66330-A087-4802-861D-5B3F8BF44AE5}" destId="{EC30D2F8-B581-4B44-9C70-2CFE3965E1B3}" srcOrd="0" destOrd="3" presId="urn:microsoft.com/office/officeart/2005/8/layout/chevron2"/>
    <dgm:cxn modelId="{525A2241-E28C-4A15-B36C-2CA34E9EF710}" type="presOf" srcId="{C9F8A93D-962F-4F01-9A23-2036811D1447}" destId="{EC30D2F8-B581-4B44-9C70-2CFE3965E1B3}" srcOrd="0" destOrd="0" presId="urn:microsoft.com/office/officeart/2005/8/layout/chevron2"/>
    <dgm:cxn modelId="{85CD6430-55DB-4D66-A8D9-0754089AE8E3}" type="presOf" srcId="{A8B24159-4935-4684-9BAE-6BE24F794EED}" destId="{861CD8D7-39A2-4777-89BF-00C87E5B19D5}" srcOrd="0" destOrd="1" presId="urn:microsoft.com/office/officeart/2005/8/layout/chevron2"/>
    <dgm:cxn modelId="{D9756387-E72F-4E4F-A7F0-3B86722EA348}" srcId="{EE687A68-3F54-4114-AA37-B179A9D82976}" destId="{5FB74ADA-E94C-4BF8-908C-B32695C5F421}" srcOrd="3" destOrd="0" parTransId="{D9047127-5CE0-43CE-9340-EB6FF387B92B}" sibTransId="{E5F3DCC0-E03C-4F44-A40E-667D813DD554}"/>
    <dgm:cxn modelId="{61956CC8-B75C-447A-A9EE-4FBE16D069EA}" srcId="{66BEC412-BD41-4216-926F-98EB9000FC46}" destId="{4045CAC2-300C-4644-B69A-58CE31454D4D}" srcOrd="2" destOrd="0" parTransId="{4A83A578-6D2F-46ED-AD3D-D555B68B5D53}" sibTransId="{F7355374-23A7-4655-A054-B9D2A56454DA}"/>
    <dgm:cxn modelId="{7D7DA140-AD65-4299-B02B-118B87BFCA24}" srcId="{EE687A68-3F54-4114-AA37-B179A9D82976}" destId="{EBB8528F-76C2-4E31-A69F-DF6EBA3B077F}" srcOrd="2" destOrd="0" parTransId="{6CB93182-59DD-4B36-A002-4DE26915E738}" sibTransId="{84258039-332F-45F0-8C6A-D4F8B0C97728}"/>
    <dgm:cxn modelId="{DB318A79-FF5F-43EC-91A6-16525B82EA4F}" type="presOf" srcId="{9E6BA8D2-C6CA-4A78-819F-790AA2FDF2C4}" destId="{EC30D2F8-B581-4B44-9C70-2CFE3965E1B3}" srcOrd="0" destOrd="1" presId="urn:microsoft.com/office/officeart/2005/8/layout/chevron2"/>
    <dgm:cxn modelId="{CE6CAF81-7A08-4397-9149-DF9DAF52BC2D}" srcId="{EBB8528F-76C2-4E31-A69F-DF6EBA3B077F}" destId="{AC7897DB-0598-4EB2-B09D-18CF2A8BA469}" srcOrd="0" destOrd="0" parTransId="{CAB9FEAD-F771-4CD4-B6BF-D7E013F69A76}" sibTransId="{2F9421DA-4900-4295-98EE-B31DD239CE54}"/>
    <dgm:cxn modelId="{69B67986-BDF0-4627-97ED-3D2826D21736}" srcId="{4B872845-204A-4DA8-8F36-CCB67DEC414B}" destId="{0C73E85B-8B9F-4FDA-A668-94ECCC355A10}" srcOrd="0" destOrd="0" parTransId="{F54C5340-E039-4873-A87C-4340CA711C58}" sibTransId="{C32FB2C8-1D2D-41F3-B3B0-04A3D8A06953}"/>
    <dgm:cxn modelId="{789EB203-9E08-411D-886F-10ACA4C1E66D}" type="presOf" srcId="{4045CAC2-300C-4644-B69A-58CE31454D4D}" destId="{EC30D2F8-B581-4B44-9C70-2CFE3965E1B3}" srcOrd="0" destOrd="2" presId="urn:microsoft.com/office/officeart/2005/8/layout/chevron2"/>
    <dgm:cxn modelId="{9B2AB49E-48E8-41FF-8AE6-15F43F117504}" type="presOf" srcId="{EE687A68-3F54-4114-AA37-B179A9D82976}" destId="{A962FDFB-3B76-4CC5-8A91-18217FB20AEF}" srcOrd="0" destOrd="0" presId="urn:microsoft.com/office/officeart/2005/8/layout/chevron2"/>
    <dgm:cxn modelId="{958156F6-F7B2-498E-9731-5CBBFAFD9646}" srcId="{5FB74ADA-E94C-4BF8-908C-B32695C5F421}" destId="{735381E2-96F5-4CF6-B5FE-AEF805669CFC}" srcOrd="0" destOrd="0" parTransId="{B668DF41-619A-4301-8EE3-5E5D3F95656D}" sibTransId="{9B32FC33-031C-4B57-A884-EA16DB179B56}"/>
    <dgm:cxn modelId="{DE7E81B9-6F00-463F-8AD0-251815DF0E5C}" type="presOf" srcId="{EBB8528F-76C2-4E31-A69F-DF6EBA3B077F}" destId="{D3FC4C88-3D83-41AA-946C-3035311685EB}" srcOrd="0" destOrd="0" presId="urn:microsoft.com/office/officeart/2005/8/layout/chevron2"/>
    <dgm:cxn modelId="{504CB48F-4902-46F4-81BE-305FBBEE7D93}" srcId="{66BEC412-BD41-4216-926F-98EB9000FC46}" destId="{9E6BA8D2-C6CA-4A78-819F-790AA2FDF2C4}" srcOrd="1" destOrd="0" parTransId="{2C0D98D1-0230-4615-AC12-C2A4F3B7315A}" sibTransId="{2761B644-F33E-422C-BC34-656330E07D1E}"/>
    <dgm:cxn modelId="{5A34001E-4ABF-44FC-967E-6ACB6DAEADE9}" type="presParOf" srcId="{A962FDFB-3B76-4CC5-8A91-18217FB20AEF}" destId="{0DB4129D-EA8D-424B-85AF-C8D624725020}" srcOrd="0" destOrd="0" presId="urn:microsoft.com/office/officeart/2005/8/layout/chevron2"/>
    <dgm:cxn modelId="{271A55F7-F2B5-4697-9F1A-F66724E3EA40}" type="presParOf" srcId="{0DB4129D-EA8D-424B-85AF-C8D624725020}" destId="{0C66761F-8EB1-4691-B4C1-457B7B993DF5}" srcOrd="0" destOrd="0" presId="urn:microsoft.com/office/officeart/2005/8/layout/chevron2"/>
    <dgm:cxn modelId="{DCAB67F8-1254-4A88-9F53-2A07C54F9505}" type="presParOf" srcId="{0DB4129D-EA8D-424B-85AF-C8D624725020}" destId="{EC30D2F8-B581-4B44-9C70-2CFE3965E1B3}" srcOrd="1" destOrd="0" presId="urn:microsoft.com/office/officeart/2005/8/layout/chevron2"/>
    <dgm:cxn modelId="{2B500BCA-3E38-4C63-B31C-D9D5855030B1}" type="presParOf" srcId="{A962FDFB-3B76-4CC5-8A91-18217FB20AEF}" destId="{45A855F5-B977-472D-BFE0-54258D825793}" srcOrd="1" destOrd="0" presId="urn:microsoft.com/office/officeart/2005/8/layout/chevron2"/>
    <dgm:cxn modelId="{C0490482-94D2-448A-87D9-70958CF663FA}" type="presParOf" srcId="{A962FDFB-3B76-4CC5-8A91-18217FB20AEF}" destId="{7F795A1F-1548-43EE-AB7D-82803DB43519}" srcOrd="2" destOrd="0" presId="urn:microsoft.com/office/officeart/2005/8/layout/chevron2"/>
    <dgm:cxn modelId="{987F4A12-3A7A-47F8-AE2C-F5B1457FEC41}" type="presParOf" srcId="{7F795A1F-1548-43EE-AB7D-82803DB43519}" destId="{617C83BF-0306-440D-887A-13BE32C4756C}" srcOrd="0" destOrd="0" presId="urn:microsoft.com/office/officeart/2005/8/layout/chevron2"/>
    <dgm:cxn modelId="{44B01889-8E04-4B08-A304-CA0E76EF906D}" type="presParOf" srcId="{7F795A1F-1548-43EE-AB7D-82803DB43519}" destId="{A31395D6-DB8A-4A6D-977B-440213E9E1D3}" srcOrd="1" destOrd="0" presId="urn:microsoft.com/office/officeart/2005/8/layout/chevron2"/>
    <dgm:cxn modelId="{0812C91D-FB3C-4D3A-B325-8574E81254AB}" type="presParOf" srcId="{A962FDFB-3B76-4CC5-8A91-18217FB20AEF}" destId="{1E9A714B-9834-48D5-A4E6-264716B3FD25}" srcOrd="3" destOrd="0" presId="urn:microsoft.com/office/officeart/2005/8/layout/chevron2"/>
    <dgm:cxn modelId="{54C15E89-C34C-4BF4-942C-8E265F822397}" type="presParOf" srcId="{A962FDFB-3B76-4CC5-8A91-18217FB20AEF}" destId="{8B3CE185-1A13-4D12-90E9-12303E7AAA95}" srcOrd="4" destOrd="0" presId="urn:microsoft.com/office/officeart/2005/8/layout/chevron2"/>
    <dgm:cxn modelId="{CD63689A-499C-4283-ABE9-4DDA3D76EAEB}" type="presParOf" srcId="{8B3CE185-1A13-4D12-90E9-12303E7AAA95}" destId="{D3FC4C88-3D83-41AA-946C-3035311685EB}" srcOrd="0" destOrd="0" presId="urn:microsoft.com/office/officeart/2005/8/layout/chevron2"/>
    <dgm:cxn modelId="{D3FDDB30-36B4-4825-AA2F-8955F685A9C6}" type="presParOf" srcId="{8B3CE185-1A13-4D12-90E9-12303E7AAA95}" destId="{861CD8D7-39A2-4777-89BF-00C87E5B19D5}" srcOrd="1" destOrd="0" presId="urn:microsoft.com/office/officeart/2005/8/layout/chevron2"/>
    <dgm:cxn modelId="{9A84DC71-4E3F-4737-AF4E-A3C769F9B293}" type="presParOf" srcId="{A962FDFB-3B76-4CC5-8A91-18217FB20AEF}" destId="{27C209DB-A3FB-459A-A4E9-1BB8FB63AF9F}" srcOrd="5" destOrd="0" presId="urn:microsoft.com/office/officeart/2005/8/layout/chevron2"/>
    <dgm:cxn modelId="{B900C644-C617-4B3B-A9E1-0FD1495C8F3A}" type="presParOf" srcId="{A962FDFB-3B76-4CC5-8A91-18217FB20AEF}" destId="{8FBA356E-B252-4B54-AA87-89FEEB2A7675}" srcOrd="6" destOrd="0" presId="urn:microsoft.com/office/officeart/2005/8/layout/chevron2"/>
    <dgm:cxn modelId="{37A5CCC3-28C8-4492-8202-58F0C41E5B5F}" type="presParOf" srcId="{8FBA356E-B252-4B54-AA87-89FEEB2A7675}" destId="{057E91FD-21BA-4113-89A7-C16AA186B867}" srcOrd="0" destOrd="0" presId="urn:microsoft.com/office/officeart/2005/8/layout/chevron2"/>
    <dgm:cxn modelId="{47ED4BCC-AEFF-4BCD-A958-F9A7909C4CB4}" type="presParOf" srcId="{8FBA356E-B252-4B54-AA87-89FEEB2A7675}" destId="{7673D4CF-8697-4646-B530-4CB773FE0958}"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6788C6-90B6-4F01-9AD9-D10368BC9E19}"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de-DE"/>
        </a:p>
      </dgm:t>
    </dgm:pt>
    <dgm:pt modelId="{A33F465A-B837-4DBC-B700-556522F749EF}">
      <dgm:prSet phldrT="[Text]" custT="1"/>
      <dgm:spPr>
        <a:solidFill>
          <a:srgbClr val="002060"/>
        </a:solidFill>
      </dgm:spPr>
      <dgm:t>
        <a:bodyPr/>
        <a:lstStyle/>
        <a:p>
          <a:pPr algn="l"/>
          <a:r>
            <a:rPr lang="de-DE" sz="2000" dirty="0" smtClean="0">
              <a:latin typeface="Arial Narrow" pitchFamily="34" charset="0"/>
            </a:rPr>
            <a:t>Dienstnehmer</a:t>
          </a:r>
          <a:endParaRPr lang="de-DE" sz="2000" dirty="0">
            <a:latin typeface="Arial Narrow" pitchFamily="34" charset="0"/>
          </a:endParaRPr>
        </a:p>
      </dgm:t>
    </dgm:pt>
    <dgm:pt modelId="{1F2824E1-CA1E-436D-B607-978DA5D0FD5C}" type="parTrans" cxnId="{1DF95251-A6A1-4911-9D03-D1E01574A416}">
      <dgm:prSet/>
      <dgm:spPr/>
      <dgm:t>
        <a:bodyPr/>
        <a:lstStyle/>
        <a:p>
          <a:endParaRPr lang="de-DE" sz="1600">
            <a:latin typeface="Arial Narrow" pitchFamily="34" charset="0"/>
          </a:endParaRPr>
        </a:p>
      </dgm:t>
    </dgm:pt>
    <dgm:pt modelId="{9E38C8AE-ADA5-4974-B87E-8988E05F4580}" type="sibTrans" cxnId="{1DF95251-A6A1-4911-9D03-D1E01574A416}">
      <dgm:prSet/>
      <dgm:spPr/>
      <dgm:t>
        <a:bodyPr/>
        <a:lstStyle/>
        <a:p>
          <a:endParaRPr lang="de-DE" sz="1600">
            <a:latin typeface="Arial Narrow" pitchFamily="34" charset="0"/>
          </a:endParaRPr>
        </a:p>
      </dgm:t>
    </dgm:pt>
    <dgm:pt modelId="{4E673DE3-58EE-4BC7-837A-F8CD0FD09D73}">
      <dgm:prSet phldrT="[Text]" custT="1"/>
      <dgm:spPr>
        <a:solidFill>
          <a:srgbClr val="002060"/>
        </a:solidFill>
      </dgm:spPr>
      <dgm:t>
        <a:bodyPr/>
        <a:lstStyle/>
        <a:p>
          <a:pPr algn="r"/>
          <a:r>
            <a:rPr lang="de-DE" sz="2000" dirty="0" smtClean="0">
              <a:latin typeface="Arial Narrow" pitchFamily="34" charset="0"/>
            </a:rPr>
            <a:t>Dienstgeber</a:t>
          </a:r>
          <a:endParaRPr lang="de-DE" sz="2000" dirty="0">
            <a:latin typeface="Arial Narrow" pitchFamily="34" charset="0"/>
          </a:endParaRPr>
        </a:p>
      </dgm:t>
    </dgm:pt>
    <dgm:pt modelId="{C1908346-1613-4A91-BEB0-80CC1195E533}" type="parTrans" cxnId="{D3D4CC38-F88B-48D7-9DCE-BED5543A3023}">
      <dgm:prSet/>
      <dgm:spPr/>
      <dgm:t>
        <a:bodyPr/>
        <a:lstStyle/>
        <a:p>
          <a:endParaRPr lang="de-DE" sz="1600">
            <a:latin typeface="Arial Narrow" pitchFamily="34" charset="0"/>
          </a:endParaRPr>
        </a:p>
      </dgm:t>
    </dgm:pt>
    <dgm:pt modelId="{8D17B1EF-67F7-44F5-B360-E37C31BD516C}" type="sibTrans" cxnId="{D3D4CC38-F88B-48D7-9DCE-BED5543A3023}">
      <dgm:prSet/>
      <dgm:spPr/>
      <dgm:t>
        <a:bodyPr/>
        <a:lstStyle/>
        <a:p>
          <a:endParaRPr lang="de-DE" sz="1600">
            <a:latin typeface="Arial Narrow" pitchFamily="34" charset="0"/>
          </a:endParaRPr>
        </a:p>
      </dgm:t>
    </dgm:pt>
    <dgm:pt modelId="{0043C87B-A931-4F4B-B392-D91358BE7878}" type="pres">
      <dgm:prSet presAssocID="{B66788C6-90B6-4F01-9AD9-D10368BC9E19}" presName="diagram" presStyleCnt="0">
        <dgm:presLayoutVars>
          <dgm:dir/>
          <dgm:resizeHandles val="exact"/>
        </dgm:presLayoutVars>
      </dgm:prSet>
      <dgm:spPr/>
      <dgm:t>
        <a:bodyPr/>
        <a:lstStyle/>
        <a:p>
          <a:endParaRPr lang="de-DE"/>
        </a:p>
      </dgm:t>
    </dgm:pt>
    <dgm:pt modelId="{17B5A3AB-F88E-4D22-84DA-46B2B40B4ED1}" type="pres">
      <dgm:prSet presAssocID="{A33F465A-B837-4DBC-B700-556522F749EF}" presName="arrow" presStyleLbl="node1" presStyleIdx="0" presStyleCnt="2">
        <dgm:presLayoutVars>
          <dgm:bulletEnabled val="1"/>
        </dgm:presLayoutVars>
      </dgm:prSet>
      <dgm:spPr/>
      <dgm:t>
        <a:bodyPr/>
        <a:lstStyle/>
        <a:p>
          <a:endParaRPr lang="de-DE"/>
        </a:p>
      </dgm:t>
    </dgm:pt>
    <dgm:pt modelId="{8A51BB4A-A174-4D49-BE3A-82B2C8DEBE04}" type="pres">
      <dgm:prSet presAssocID="{4E673DE3-58EE-4BC7-837A-F8CD0FD09D73}" presName="arrow" presStyleLbl="node1" presStyleIdx="1" presStyleCnt="2">
        <dgm:presLayoutVars>
          <dgm:bulletEnabled val="1"/>
        </dgm:presLayoutVars>
      </dgm:prSet>
      <dgm:spPr/>
      <dgm:t>
        <a:bodyPr/>
        <a:lstStyle/>
        <a:p>
          <a:endParaRPr lang="de-DE"/>
        </a:p>
      </dgm:t>
    </dgm:pt>
  </dgm:ptLst>
  <dgm:cxnLst>
    <dgm:cxn modelId="{24D76131-BE9D-42F9-AB4D-B4D0C3C11163}" type="presOf" srcId="{B66788C6-90B6-4F01-9AD9-D10368BC9E19}" destId="{0043C87B-A931-4F4B-B392-D91358BE7878}" srcOrd="0" destOrd="0" presId="urn:microsoft.com/office/officeart/2005/8/layout/arrow5"/>
    <dgm:cxn modelId="{3B43EDF6-B4DC-4DFF-8B54-2D13178B99D0}" type="presOf" srcId="{A33F465A-B837-4DBC-B700-556522F749EF}" destId="{17B5A3AB-F88E-4D22-84DA-46B2B40B4ED1}" srcOrd="0" destOrd="0" presId="urn:microsoft.com/office/officeart/2005/8/layout/arrow5"/>
    <dgm:cxn modelId="{51B6DAEF-23DF-4B8A-AD4E-5BD0738C8809}" type="presOf" srcId="{4E673DE3-58EE-4BC7-837A-F8CD0FD09D73}" destId="{8A51BB4A-A174-4D49-BE3A-82B2C8DEBE04}" srcOrd="0" destOrd="0" presId="urn:microsoft.com/office/officeart/2005/8/layout/arrow5"/>
    <dgm:cxn modelId="{D3D4CC38-F88B-48D7-9DCE-BED5543A3023}" srcId="{B66788C6-90B6-4F01-9AD9-D10368BC9E19}" destId="{4E673DE3-58EE-4BC7-837A-F8CD0FD09D73}" srcOrd="1" destOrd="0" parTransId="{C1908346-1613-4A91-BEB0-80CC1195E533}" sibTransId="{8D17B1EF-67F7-44F5-B360-E37C31BD516C}"/>
    <dgm:cxn modelId="{1DF95251-A6A1-4911-9D03-D1E01574A416}" srcId="{B66788C6-90B6-4F01-9AD9-D10368BC9E19}" destId="{A33F465A-B837-4DBC-B700-556522F749EF}" srcOrd="0" destOrd="0" parTransId="{1F2824E1-CA1E-436D-B607-978DA5D0FD5C}" sibTransId="{9E38C8AE-ADA5-4974-B87E-8988E05F4580}"/>
    <dgm:cxn modelId="{8DF3DD80-ED70-467D-B6F8-CDC88E034812}" type="presParOf" srcId="{0043C87B-A931-4F4B-B392-D91358BE7878}" destId="{17B5A3AB-F88E-4D22-84DA-46B2B40B4ED1}" srcOrd="0" destOrd="0" presId="urn:microsoft.com/office/officeart/2005/8/layout/arrow5"/>
    <dgm:cxn modelId="{8F9DF79F-8148-4D95-9C78-0E9E86AA689C}" type="presParOf" srcId="{0043C87B-A931-4F4B-B392-D91358BE7878}" destId="{8A51BB4A-A174-4D49-BE3A-82B2C8DEBE04}" srcOrd="1" destOrd="0" presId="urn:microsoft.com/office/officeart/2005/8/layout/arrow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18BB5C2-A2F2-4A05-A8AB-361394459D15}" type="doc">
      <dgm:prSet loTypeId="urn:microsoft.com/office/officeart/2005/8/layout/cycle8" loCatId="cycle" qsTypeId="urn:microsoft.com/office/officeart/2005/8/quickstyle/simple1" qsCatId="simple" csTypeId="urn:microsoft.com/office/officeart/2005/8/colors/accent1_2" csCatId="accent1" phldr="1"/>
      <dgm:spPr/>
    </dgm:pt>
    <dgm:pt modelId="{60EA948F-E6AB-482B-B772-F101FFCE8A48}">
      <dgm:prSet phldrT="[Text]" custT="1"/>
      <dgm:spPr>
        <a:solidFill>
          <a:srgbClr val="002060"/>
        </a:solidFill>
      </dgm:spPr>
      <dgm:t>
        <a:bodyPr/>
        <a:lstStyle/>
        <a:p>
          <a:r>
            <a:rPr lang="de-DE" sz="1400" dirty="0" smtClean="0">
              <a:latin typeface="Arial Narrow" pitchFamily="34" charset="0"/>
            </a:rPr>
            <a:t>Orden</a:t>
          </a:r>
          <a:endParaRPr lang="de-DE" sz="1400" dirty="0">
            <a:latin typeface="Arial Narrow" pitchFamily="34" charset="0"/>
          </a:endParaRPr>
        </a:p>
      </dgm:t>
    </dgm:pt>
    <dgm:pt modelId="{4CAFFBFF-21CE-405E-AE3C-0725F54456C6}" type="parTrans" cxnId="{48C9EB90-3B34-4289-9818-DDD95CA30399}">
      <dgm:prSet/>
      <dgm:spPr/>
      <dgm:t>
        <a:bodyPr/>
        <a:lstStyle/>
        <a:p>
          <a:endParaRPr lang="de-DE" sz="1400">
            <a:latin typeface="Arial Narrow" pitchFamily="34" charset="0"/>
          </a:endParaRPr>
        </a:p>
      </dgm:t>
    </dgm:pt>
    <dgm:pt modelId="{4AC9A2CF-4B8B-46CF-8410-B203137D1C1A}" type="sibTrans" cxnId="{48C9EB90-3B34-4289-9818-DDD95CA30399}">
      <dgm:prSet/>
      <dgm:spPr/>
      <dgm:t>
        <a:bodyPr/>
        <a:lstStyle/>
        <a:p>
          <a:endParaRPr lang="de-DE" sz="1400">
            <a:latin typeface="Arial Narrow" pitchFamily="34" charset="0"/>
          </a:endParaRPr>
        </a:p>
      </dgm:t>
    </dgm:pt>
    <dgm:pt modelId="{B4174F20-6278-4BF9-BCB8-3B2B5015A0FB}">
      <dgm:prSet phldrT="[Text]" custT="1"/>
      <dgm:spPr>
        <a:solidFill>
          <a:srgbClr val="002060"/>
        </a:solidFill>
      </dgm:spPr>
      <dgm:t>
        <a:bodyPr/>
        <a:lstStyle/>
        <a:p>
          <a:r>
            <a:rPr lang="de-DE" sz="1400" dirty="0" smtClean="0">
              <a:latin typeface="Arial Narrow" pitchFamily="34" charset="0"/>
            </a:rPr>
            <a:t>Caritas</a:t>
          </a:r>
          <a:endParaRPr lang="de-DE" sz="1400" dirty="0">
            <a:latin typeface="Arial Narrow" pitchFamily="34" charset="0"/>
          </a:endParaRPr>
        </a:p>
      </dgm:t>
    </dgm:pt>
    <dgm:pt modelId="{0D4DCFA4-1EBA-4961-9C02-780CBB10DCFF}" type="parTrans" cxnId="{A5BA8A7A-7F59-4EDB-B228-BB3A20DA98D7}">
      <dgm:prSet/>
      <dgm:spPr/>
      <dgm:t>
        <a:bodyPr/>
        <a:lstStyle/>
        <a:p>
          <a:endParaRPr lang="de-DE" sz="1400">
            <a:latin typeface="Arial Narrow" pitchFamily="34" charset="0"/>
          </a:endParaRPr>
        </a:p>
      </dgm:t>
    </dgm:pt>
    <dgm:pt modelId="{51693582-16C7-4F6F-B492-3D9864C3EEB2}" type="sibTrans" cxnId="{A5BA8A7A-7F59-4EDB-B228-BB3A20DA98D7}">
      <dgm:prSet/>
      <dgm:spPr/>
      <dgm:t>
        <a:bodyPr/>
        <a:lstStyle/>
        <a:p>
          <a:endParaRPr lang="de-DE" sz="1400">
            <a:latin typeface="Arial Narrow" pitchFamily="34" charset="0"/>
          </a:endParaRPr>
        </a:p>
      </dgm:t>
    </dgm:pt>
    <dgm:pt modelId="{D5AAD590-F681-4BF4-99A8-37CAF329D324}">
      <dgm:prSet phldrT="[Text]" custT="1"/>
      <dgm:spPr>
        <a:solidFill>
          <a:srgbClr val="002060"/>
        </a:solidFill>
      </dgm:spPr>
      <dgm:t>
        <a:bodyPr/>
        <a:lstStyle/>
        <a:p>
          <a:r>
            <a:rPr lang="de-DE" sz="1400" dirty="0" smtClean="0">
              <a:latin typeface="Arial Narrow" pitchFamily="34" charset="0"/>
            </a:rPr>
            <a:t>hierarchisch</a:t>
          </a:r>
        </a:p>
        <a:p>
          <a:r>
            <a:rPr lang="de-DE" sz="1400" dirty="0" smtClean="0">
              <a:latin typeface="Arial Narrow" pitchFamily="34" charset="0"/>
            </a:rPr>
            <a:t>verfasste</a:t>
          </a:r>
        </a:p>
        <a:p>
          <a:r>
            <a:rPr lang="de-DE" sz="1400" dirty="0" smtClean="0">
              <a:latin typeface="Arial Narrow" pitchFamily="34" charset="0"/>
            </a:rPr>
            <a:t>Kirche</a:t>
          </a:r>
          <a:endParaRPr lang="de-DE" sz="1400" dirty="0">
            <a:latin typeface="Arial Narrow" pitchFamily="34" charset="0"/>
          </a:endParaRPr>
        </a:p>
      </dgm:t>
    </dgm:pt>
    <dgm:pt modelId="{2A063905-1AED-4FBD-AA7C-5BD227FDEA6B}" type="parTrans" cxnId="{E30DF068-11E3-41A7-9223-839FF3172AFC}">
      <dgm:prSet/>
      <dgm:spPr/>
      <dgm:t>
        <a:bodyPr/>
        <a:lstStyle/>
        <a:p>
          <a:endParaRPr lang="de-DE" sz="1400">
            <a:latin typeface="Arial Narrow" pitchFamily="34" charset="0"/>
          </a:endParaRPr>
        </a:p>
      </dgm:t>
    </dgm:pt>
    <dgm:pt modelId="{D5F69D4C-61D7-420B-BF5F-4A97E5B88222}" type="sibTrans" cxnId="{E30DF068-11E3-41A7-9223-839FF3172AFC}">
      <dgm:prSet/>
      <dgm:spPr/>
      <dgm:t>
        <a:bodyPr/>
        <a:lstStyle/>
        <a:p>
          <a:endParaRPr lang="de-DE" sz="1400">
            <a:latin typeface="Arial Narrow" pitchFamily="34" charset="0"/>
          </a:endParaRPr>
        </a:p>
      </dgm:t>
    </dgm:pt>
    <dgm:pt modelId="{D3469D88-453F-4BCD-9DF1-0066899C7209}" type="pres">
      <dgm:prSet presAssocID="{118BB5C2-A2F2-4A05-A8AB-361394459D15}" presName="compositeShape" presStyleCnt="0">
        <dgm:presLayoutVars>
          <dgm:chMax val="7"/>
          <dgm:dir/>
          <dgm:resizeHandles val="exact"/>
        </dgm:presLayoutVars>
      </dgm:prSet>
      <dgm:spPr/>
    </dgm:pt>
    <dgm:pt modelId="{BC5C8EE4-6D10-42DA-BFD9-7BE6FFBD9029}" type="pres">
      <dgm:prSet presAssocID="{118BB5C2-A2F2-4A05-A8AB-361394459D15}" presName="wedge1" presStyleLbl="node1" presStyleIdx="0" presStyleCnt="3" custLinFactNeighborX="21935" custLinFactNeighborY="-11957"/>
      <dgm:spPr/>
      <dgm:t>
        <a:bodyPr/>
        <a:lstStyle/>
        <a:p>
          <a:endParaRPr lang="de-DE"/>
        </a:p>
      </dgm:t>
    </dgm:pt>
    <dgm:pt modelId="{04FE0007-92FC-4852-8D3C-0C57CE2ADC1A}" type="pres">
      <dgm:prSet presAssocID="{118BB5C2-A2F2-4A05-A8AB-361394459D15}" presName="dummy1a" presStyleCnt="0"/>
      <dgm:spPr/>
    </dgm:pt>
    <dgm:pt modelId="{BC6B2201-4A8A-48BF-A2E6-E405528C602F}" type="pres">
      <dgm:prSet presAssocID="{118BB5C2-A2F2-4A05-A8AB-361394459D15}" presName="dummy1b" presStyleCnt="0"/>
      <dgm:spPr/>
    </dgm:pt>
    <dgm:pt modelId="{2DD422E5-A9CC-4A49-99A8-6C2A14D7E5CF}" type="pres">
      <dgm:prSet presAssocID="{118BB5C2-A2F2-4A05-A8AB-361394459D15}" presName="wedge1Tx" presStyleLbl="node1" presStyleIdx="0" presStyleCnt="3">
        <dgm:presLayoutVars>
          <dgm:chMax val="0"/>
          <dgm:chPref val="0"/>
          <dgm:bulletEnabled val="1"/>
        </dgm:presLayoutVars>
      </dgm:prSet>
      <dgm:spPr/>
      <dgm:t>
        <a:bodyPr/>
        <a:lstStyle/>
        <a:p>
          <a:endParaRPr lang="de-DE"/>
        </a:p>
      </dgm:t>
    </dgm:pt>
    <dgm:pt modelId="{19A8926C-769A-4F0F-921C-58413E31FB29}" type="pres">
      <dgm:prSet presAssocID="{118BB5C2-A2F2-4A05-A8AB-361394459D15}" presName="wedge2" presStyleLbl="node1" presStyleIdx="1" presStyleCnt="3" custLinFactNeighborX="-624" custLinFactNeighborY="-301"/>
      <dgm:spPr/>
      <dgm:t>
        <a:bodyPr/>
        <a:lstStyle/>
        <a:p>
          <a:endParaRPr lang="de-DE"/>
        </a:p>
      </dgm:t>
    </dgm:pt>
    <dgm:pt modelId="{0A5477C8-B5FD-406E-A4E8-169B06FCA33D}" type="pres">
      <dgm:prSet presAssocID="{118BB5C2-A2F2-4A05-A8AB-361394459D15}" presName="dummy2a" presStyleCnt="0"/>
      <dgm:spPr/>
    </dgm:pt>
    <dgm:pt modelId="{11A0023E-E5C2-43A2-9B42-36BF7A434CAC}" type="pres">
      <dgm:prSet presAssocID="{118BB5C2-A2F2-4A05-A8AB-361394459D15}" presName="dummy2b" presStyleCnt="0"/>
      <dgm:spPr/>
    </dgm:pt>
    <dgm:pt modelId="{625A30AB-AC99-4F43-86EC-585EAB785036}" type="pres">
      <dgm:prSet presAssocID="{118BB5C2-A2F2-4A05-A8AB-361394459D15}" presName="wedge2Tx" presStyleLbl="node1" presStyleIdx="1" presStyleCnt="3">
        <dgm:presLayoutVars>
          <dgm:chMax val="0"/>
          <dgm:chPref val="0"/>
          <dgm:bulletEnabled val="1"/>
        </dgm:presLayoutVars>
      </dgm:prSet>
      <dgm:spPr/>
      <dgm:t>
        <a:bodyPr/>
        <a:lstStyle/>
        <a:p>
          <a:endParaRPr lang="de-DE"/>
        </a:p>
      </dgm:t>
    </dgm:pt>
    <dgm:pt modelId="{54AF4670-4553-4330-A7BC-AA280A760160}" type="pres">
      <dgm:prSet presAssocID="{118BB5C2-A2F2-4A05-A8AB-361394459D15}" presName="wedge3" presStyleLbl="node1" presStyleIdx="2" presStyleCnt="3" custLinFactNeighborX="1435" custLinFactNeighborY="1161"/>
      <dgm:spPr/>
      <dgm:t>
        <a:bodyPr/>
        <a:lstStyle/>
        <a:p>
          <a:endParaRPr lang="de-DE"/>
        </a:p>
      </dgm:t>
    </dgm:pt>
    <dgm:pt modelId="{A36A780C-39DD-40FA-865F-2BE63403C6D7}" type="pres">
      <dgm:prSet presAssocID="{118BB5C2-A2F2-4A05-A8AB-361394459D15}" presName="dummy3a" presStyleCnt="0"/>
      <dgm:spPr/>
    </dgm:pt>
    <dgm:pt modelId="{A7FD362E-DBAF-4174-A926-220613CF2577}" type="pres">
      <dgm:prSet presAssocID="{118BB5C2-A2F2-4A05-A8AB-361394459D15}" presName="dummy3b" presStyleCnt="0"/>
      <dgm:spPr/>
    </dgm:pt>
    <dgm:pt modelId="{923B8010-726E-46A2-B719-1BC0EBA01782}" type="pres">
      <dgm:prSet presAssocID="{118BB5C2-A2F2-4A05-A8AB-361394459D15}" presName="wedge3Tx" presStyleLbl="node1" presStyleIdx="2" presStyleCnt="3">
        <dgm:presLayoutVars>
          <dgm:chMax val="0"/>
          <dgm:chPref val="0"/>
          <dgm:bulletEnabled val="1"/>
        </dgm:presLayoutVars>
      </dgm:prSet>
      <dgm:spPr/>
      <dgm:t>
        <a:bodyPr/>
        <a:lstStyle/>
        <a:p>
          <a:endParaRPr lang="de-DE"/>
        </a:p>
      </dgm:t>
    </dgm:pt>
    <dgm:pt modelId="{5416A530-6C21-4C70-B80D-0356F78B6253}" type="pres">
      <dgm:prSet presAssocID="{4AC9A2CF-4B8B-46CF-8410-B203137D1C1A}" presName="arrowWedge1" presStyleLbl="fgSibTrans2D1" presStyleIdx="0" presStyleCnt="3"/>
      <dgm:spPr/>
    </dgm:pt>
    <dgm:pt modelId="{57198CD8-BA85-4F29-90CE-3DE1EBE043D8}" type="pres">
      <dgm:prSet presAssocID="{51693582-16C7-4F6F-B492-3D9864C3EEB2}" presName="arrowWedge2" presStyleLbl="fgSibTrans2D1" presStyleIdx="1" presStyleCnt="3" custLinFactNeighborX="-678" custLinFactNeighborY="-2261"/>
      <dgm:spPr/>
    </dgm:pt>
    <dgm:pt modelId="{5EB955A2-6FF4-49D5-A332-45581098195F}" type="pres">
      <dgm:prSet presAssocID="{D5F69D4C-61D7-420B-BF5F-4A97E5B88222}" presName="arrowWedge3" presStyleLbl="fgSibTrans2D1" presStyleIdx="2" presStyleCnt="3"/>
      <dgm:spPr/>
    </dgm:pt>
  </dgm:ptLst>
  <dgm:cxnLst>
    <dgm:cxn modelId="{D78ED421-89C7-494A-B156-68289157DB3E}" type="presOf" srcId="{118BB5C2-A2F2-4A05-A8AB-361394459D15}" destId="{D3469D88-453F-4BCD-9DF1-0066899C7209}" srcOrd="0" destOrd="0" presId="urn:microsoft.com/office/officeart/2005/8/layout/cycle8"/>
    <dgm:cxn modelId="{48C9EB90-3B34-4289-9818-DDD95CA30399}" srcId="{118BB5C2-A2F2-4A05-A8AB-361394459D15}" destId="{60EA948F-E6AB-482B-B772-F101FFCE8A48}" srcOrd="0" destOrd="0" parTransId="{4CAFFBFF-21CE-405E-AE3C-0725F54456C6}" sibTransId="{4AC9A2CF-4B8B-46CF-8410-B203137D1C1A}"/>
    <dgm:cxn modelId="{3392001A-0F52-480B-AB6A-00215F40C6A6}" type="presOf" srcId="{D5AAD590-F681-4BF4-99A8-37CAF329D324}" destId="{54AF4670-4553-4330-A7BC-AA280A760160}" srcOrd="0" destOrd="0" presId="urn:microsoft.com/office/officeart/2005/8/layout/cycle8"/>
    <dgm:cxn modelId="{AAE5DC65-8326-4E3D-9F1C-1C06A96EBB99}" type="presOf" srcId="{60EA948F-E6AB-482B-B772-F101FFCE8A48}" destId="{2DD422E5-A9CC-4A49-99A8-6C2A14D7E5CF}" srcOrd="1" destOrd="0" presId="urn:microsoft.com/office/officeart/2005/8/layout/cycle8"/>
    <dgm:cxn modelId="{D518FA06-8CBB-48D5-98A8-E81679B0BE20}" type="presOf" srcId="{B4174F20-6278-4BF9-BCB8-3B2B5015A0FB}" destId="{19A8926C-769A-4F0F-921C-58413E31FB29}" srcOrd="0" destOrd="0" presId="urn:microsoft.com/office/officeart/2005/8/layout/cycle8"/>
    <dgm:cxn modelId="{96E98C2B-5E12-4DC4-BA2B-C471A9E72D6E}" type="presOf" srcId="{D5AAD590-F681-4BF4-99A8-37CAF329D324}" destId="{923B8010-726E-46A2-B719-1BC0EBA01782}" srcOrd="1" destOrd="0" presId="urn:microsoft.com/office/officeart/2005/8/layout/cycle8"/>
    <dgm:cxn modelId="{E30DF068-11E3-41A7-9223-839FF3172AFC}" srcId="{118BB5C2-A2F2-4A05-A8AB-361394459D15}" destId="{D5AAD590-F681-4BF4-99A8-37CAF329D324}" srcOrd="2" destOrd="0" parTransId="{2A063905-1AED-4FBD-AA7C-5BD227FDEA6B}" sibTransId="{D5F69D4C-61D7-420B-BF5F-4A97E5B88222}"/>
    <dgm:cxn modelId="{F6F6A97C-DC79-4148-BEE2-2C1BB6F1CFB3}" type="presOf" srcId="{B4174F20-6278-4BF9-BCB8-3B2B5015A0FB}" destId="{625A30AB-AC99-4F43-86EC-585EAB785036}" srcOrd="1" destOrd="0" presId="urn:microsoft.com/office/officeart/2005/8/layout/cycle8"/>
    <dgm:cxn modelId="{D14067E1-F43D-4439-8560-849F3D9F73AF}" type="presOf" srcId="{60EA948F-E6AB-482B-B772-F101FFCE8A48}" destId="{BC5C8EE4-6D10-42DA-BFD9-7BE6FFBD9029}" srcOrd="0" destOrd="0" presId="urn:microsoft.com/office/officeart/2005/8/layout/cycle8"/>
    <dgm:cxn modelId="{A5BA8A7A-7F59-4EDB-B228-BB3A20DA98D7}" srcId="{118BB5C2-A2F2-4A05-A8AB-361394459D15}" destId="{B4174F20-6278-4BF9-BCB8-3B2B5015A0FB}" srcOrd="1" destOrd="0" parTransId="{0D4DCFA4-1EBA-4961-9C02-780CBB10DCFF}" sibTransId="{51693582-16C7-4F6F-B492-3D9864C3EEB2}"/>
    <dgm:cxn modelId="{182C7013-1031-49FC-AFAA-2238D8484BA0}" type="presParOf" srcId="{D3469D88-453F-4BCD-9DF1-0066899C7209}" destId="{BC5C8EE4-6D10-42DA-BFD9-7BE6FFBD9029}" srcOrd="0" destOrd="0" presId="urn:microsoft.com/office/officeart/2005/8/layout/cycle8"/>
    <dgm:cxn modelId="{667C6B8B-D3DE-4CD9-8D84-53766DC8DF6B}" type="presParOf" srcId="{D3469D88-453F-4BCD-9DF1-0066899C7209}" destId="{04FE0007-92FC-4852-8D3C-0C57CE2ADC1A}" srcOrd="1" destOrd="0" presId="urn:microsoft.com/office/officeart/2005/8/layout/cycle8"/>
    <dgm:cxn modelId="{5A6C9984-2389-40B1-8F19-FAA85DD99346}" type="presParOf" srcId="{D3469D88-453F-4BCD-9DF1-0066899C7209}" destId="{BC6B2201-4A8A-48BF-A2E6-E405528C602F}" srcOrd="2" destOrd="0" presId="urn:microsoft.com/office/officeart/2005/8/layout/cycle8"/>
    <dgm:cxn modelId="{E1E32B60-CCD4-47A3-9ED5-56E1DB5FE0E8}" type="presParOf" srcId="{D3469D88-453F-4BCD-9DF1-0066899C7209}" destId="{2DD422E5-A9CC-4A49-99A8-6C2A14D7E5CF}" srcOrd="3" destOrd="0" presId="urn:microsoft.com/office/officeart/2005/8/layout/cycle8"/>
    <dgm:cxn modelId="{8E662B78-B930-48EC-837B-6DA3894462F8}" type="presParOf" srcId="{D3469D88-453F-4BCD-9DF1-0066899C7209}" destId="{19A8926C-769A-4F0F-921C-58413E31FB29}" srcOrd="4" destOrd="0" presId="urn:microsoft.com/office/officeart/2005/8/layout/cycle8"/>
    <dgm:cxn modelId="{57948161-F09A-41BF-80B0-6C11006C1EBB}" type="presParOf" srcId="{D3469D88-453F-4BCD-9DF1-0066899C7209}" destId="{0A5477C8-B5FD-406E-A4E8-169B06FCA33D}" srcOrd="5" destOrd="0" presId="urn:microsoft.com/office/officeart/2005/8/layout/cycle8"/>
    <dgm:cxn modelId="{A99B1217-D62D-4580-BE50-1E943DF6729D}" type="presParOf" srcId="{D3469D88-453F-4BCD-9DF1-0066899C7209}" destId="{11A0023E-E5C2-43A2-9B42-36BF7A434CAC}" srcOrd="6" destOrd="0" presId="urn:microsoft.com/office/officeart/2005/8/layout/cycle8"/>
    <dgm:cxn modelId="{380DB5ED-47BA-4CF1-A76B-4D93C54A15CA}" type="presParOf" srcId="{D3469D88-453F-4BCD-9DF1-0066899C7209}" destId="{625A30AB-AC99-4F43-86EC-585EAB785036}" srcOrd="7" destOrd="0" presId="urn:microsoft.com/office/officeart/2005/8/layout/cycle8"/>
    <dgm:cxn modelId="{B3A37926-4243-4B29-803B-3E43CAEDEF94}" type="presParOf" srcId="{D3469D88-453F-4BCD-9DF1-0066899C7209}" destId="{54AF4670-4553-4330-A7BC-AA280A760160}" srcOrd="8" destOrd="0" presId="urn:microsoft.com/office/officeart/2005/8/layout/cycle8"/>
    <dgm:cxn modelId="{32E8F2D1-609A-4ACA-B1A0-90D7A124A05B}" type="presParOf" srcId="{D3469D88-453F-4BCD-9DF1-0066899C7209}" destId="{A36A780C-39DD-40FA-865F-2BE63403C6D7}" srcOrd="9" destOrd="0" presId="urn:microsoft.com/office/officeart/2005/8/layout/cycle8"/>
    <dgm:cxn modelId="{A0F249B5-CA4E-4FEB-8A29-2E2BE248105F}" type="presParOf" srcId="{D3469D88-453F-4BCD-9DF1-0066899C7209}" destId="{A7FD362E-DBAF-4174-A926-220613CF2577}" srcOrd="10" destOrd="0" presId="urn:microsoft.com/office/officeart/2005/8/layout/cycle8"/>
    <dgm:cxn modelId="{B003A6B9-69F8-4056-8F0A-CDAB5348C143}" type="presParOf" srcId="{D3469D88-453F-4BCD-9DF1-0066899C7209}" destId="{923B8010-726E-46A2-B719-1BC0EBA01782}" srcOrd="11" destOrd="0" presId="urn:microsoft.com/office/officeart/2005/8/layout/cycle8"/>
    <dgm:cxn modelId="{F56493E2-8C88-47C7-9D0C-132C4C3BB06E}" type="presParOf" srcId="{D3469D88-453F-4BCD-9DF1-0066899C7209}" destId="{5416A530-6C21-4C70-B80D-0356F78B6253}" srcOrd="12" destOrd="0" presId="urn:microsoft.com/office/officeart/2005/8/layout/cycle8"/>
    <dgm:cxn modelId="{18C6FEF8-0FC5-49D2-99B3-8A7B8D29D4DC}" type="presParOf" srcId="{D3469D88-453F-4BCD-9DF1-0066899C7209}" destId="{57198CD8-BA85-4F29-90CE-3DE1EBE043D8}" srcOrd="13" destOrd="0" presId="urn:microsoft.com/office/officeart/2005/8/layout/cycle8"/>
    <dgm:cxn modelId="{8081DDDE-2A53-4253-90B2-C1691E8925D1}" type="presParOf" srcId="{D3469D88-453F-4BCD-9DF1-0066899C7209}" destId="{5EB955A2-6FF4-49D5-A332-45581098195F}"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7D2CFAA-1277-4BCF-BC39-C82BEFB49AC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de-DE"/>
        </a:p>
      </dgm:t>
    </dgm:pt>
    <dgm:pt modelId="{266334EC-39A6-4FD5-B6A1-AFC354598FD1}">
      <dgm:prSet phldrT="[Text]" custT="1"/>
      <dgm:spPr/>
      <dgm:t>
        <a:bodyPr/>
        <a:lstStyle/>
        <a:p>
          <a:r>
            <a:rPr lang="de-DE" sz="2000" dirty="0" smtClean="0">
              <a:latin typeface="Arial Narrow" pitchFamily="34" charset="0"/>
            </a:rPr>
            <a:t>Erwartungen</a:t>
          </a:r>
        </a:p>
        <a:p>
          <a:r>
            <a:rPr lang="de-DE" sz="2000" b="1" i="1" u="sng" dirty="0" smtClean="0">
              <a:latin typeface="Arial Narrow" pitchFamily="34" charset="0"/>
            </a:rPr>
            <a:t>der</a:t>
          </a:r>
          <a:r>
            <a:rPr lang="de-DE" sz="2000" dirty="0" smtClean="0">
              <a:latin typeface="Arial Narrow" pitchFamily="34" charset="0"/>
            </a:rPr>
            <a:t> </a:t>
          </a:r>
          <a:r>
            <a:rPr lang="de-DE" sz="2000" dirty="0" err="1" smtClean="0">
              <a:latin typeface="Arial Narrow" pitchFamily="34" charset="0"/>
            </a:rPr>
            <a:t>OrdG</a:t>
          </a:r>
          <a:endParaRPr lang="de-DE" sz="2000" dirty="0" smtClean="0">
            <a:latin typeface="Arial Narrow" pitchFamily="34" charset="0"/>
          </a:endParaRPr>
        </a:p>
        <a:p>
          <a:r>
            <a:rPr lang="de-DE" sz="2000" dirty="0" smtClean="0">
              <a:latin typeface="Arial Narrow" pitchFamily="34" charset="0"/>
            </a:rPr>
            <a:t>an den Weg?</a:t>
          </a:r>
          <a:endParaRPr lang="de-DE" sz="2000" dirty="0">
            <a:latin typeface="Arial Narrow" pitchFamily="34" charset="0"/>
          </a:endParaRPr>
        </a:p>
      </dgm:t>
    </dgm:pt>
    <dgm:pt modelId="{B8FBCA3E-CB5C-4B1F-A8EB-FBBAE77DEB10}" type="parTrans" cxnId="{70FD66A1-F3F5-42A5-9E58-2BC1FBE3A3FE}">
      <dgm:prSet/>
      <dgm:spPr/>
      <dgm:t>
        <a:bodyPr/>
        <a:lstStyle/>
        <a:p>
          <a:endParaRPr lang="de-DE" sz="1400">
            <a:latin typeface="Arial Narrow" pitchFamily="34" charset="0"/>
          </a:endParaRPr>
        </a:p>
      </dgm:t>
    </dgm:pt>
    <dgm:pt modelId="{0C2972ED-7BAC-4EBB-9217-68CC448C3708}" type="sibTrans" cxnId="{70FD66A1-F3F5-42A5-9E58-2BC1FBE3A3FE}">
      <dgm:prSet/>
      <dgm:spPr/>
      <dgm:t>
        <a:bodyPr/>
        <a:lstStyle/>
        <a:p>
          <a:endParaRPr lang="de-DE" sz="1400">
            <a:latin typeface="Arial Narrow" pitchFamily="34" charset="0"/>
          </a:endParaRPr>
        </a:p>
      </dgm:t>
    </dgm:pt>
    <dgm:pt modelId="{1DD8CD18-34CC-42B4-8A1F-800D75C39E88}">
      <dgm:prSet phldrT="[Text]" custT="1"/>
      <dgm:spPr/>
      <dgm:t>
        <a:bodyPr/>
        <a:lstStyle/>
        <a:p>
          <a:r>
            <a:rPr lang="de-DE" sz="2000" dirty="0" smtClean="0">
              <a:latin typeface="Arial Narrow" pitchFamily="34" charset="0"/>
            </a:rPr>
            <a:t>Erwartungen</a:t>
          </a:r>
        </a:p>
        <a:p>
          <a:r>
            <a:rPr lang="de-DE" sz="2000" dirty="0" smtClean="0">
              <a:latin typeface="Arial Narrow" pitchFamily="34" charset="0"/>
            </a:rPr>
            <a:t>der Entscheidungsträger</a:t>
          </a:r>
        </a:p>
        <a:p>
          <a:r>
            <a:rPr lang="de-DE" sz="2000" dirty="0" smtClean="0">
              <a:latin typeface="Arial Narrow" pitchFamily="34" charset="0"/>
            </a:rPr>
            <a:t>im kirchlichen AR </a:t>
          </a:r>
        </a:p>
        <a:p>
          <a:r>
            <a:rPr lang="de-DE" sz="2000" b="1" i="1" u="sng" dirty="0" smtClean="0">
              <a:latin typeface="Arial Narrow" pitchFamily="34" charset="0"/>
            </a:rPr>
            <a:t>an</a:t>
          </a:r>
          <a:r>
            <a:rPr lang="de-DE" sz="2000" dirty="0" smtClean="0">
              <a:latin typeface="Arial Narrow" pitchFamily="34" charset="0"/>
            </a:rPr>
            <a:t> </a:t>
          </a:r>
          <a:r>
            <a:rPr lang="de-DE" sz="2000" dirty="0" err="1" smtClean="0">
              <a:latin typeface="Arial Narrow" pitchFamily="34" charset="0"/>
            </a:rPr>
            <a:t>OrdG</a:t>
          </a:r>
          <a:endParaRPr lang="de-DE" sz="2000" dirty="0" smtClean="0">
            <a:latin typeface="Arial Narrow" pitchFamily="34" charset="0"/>
          </a:endParaRPr>
        </a:p>
        <a:p>
          <a:endParaRPr lang="de-DE" sz="1800" dirty="0">
            <a:latin typeface="Arial Narrow" pitchFamily="34" charset="0"/>
          </a:endParaRPr>
        </a:p>
      </dgm:t>
    </dgm:pt>
    <dgm:pt modelId="{0781A6F3-1F38-4BFB-AC74-CDB6C15F0ADD}" type="parTrans" cxnId="{AAFC67F9-10DA-45B8-9CC4-3770338DBF22}">
      <dgm:prSet/>
      <dgm:spPr/>
      <dgm:t>
        <a:bodyPr/>
        <a:lstStyle/>
        <a:p>
          <a:endParaRPr lang="de-DE" sz="1400">
            <a:latin typeface="Arial Narrow" pitchFamily="34" charset="0"/>
          </a:endParaRPr>
        </a:p>
      </dgm:t>
    </dgm:pt>
    <dgm:pt modelId="{EA80231B-2926-4F77-ABFA-A7CD89A9824D}" type="sibTrans" cxnId="{AAFC67F9-10DA-45B8-9CC4-3770338DBF22}">
      <dgm:prSet/>
      <dgm:spPr/>
      <dgm:t>
        <a:bodyPr/>
        <a:lstStyle/>
        <a:p>
          <a:endParaRPr lang="de-DE" sz="1400">
            <a:latin typeface="Arial Narrow" pitchFamily="34" charset="0"/>
          </a:endParaRPr>
        </a:p>
      </dgm:t>
    </dgm:pt>
    <dgm:pt modelId="{A0E2D15C-A846-4A29-BE32-F9C8B43D2795}" type="pres">
      <dgm:prSet presAssocID="{37D2CFAA-1277-4BCF-BC39-C82BEFB49ACC}" presName="compositeShape" presStyleCnt="0">
        <dgm:presLayoutVars>
          <dgm:chMax val="2"/>
          <dgm:dir/>
          <dgm:resizeHandles val="exact"/>
        </dgm:presLayoutVars>
      </dgm:prSet>
      <dgm:spPr/>
      <dgm:t>
        <a:bodyPr/>
        <a:lstStyle/>
        <a:p>
          <a:endParaRPr lang="de-DE"/>
        </a:p>
      </dgm:t>
    </dgm:pt>
    <dgm:pt modelId="{0F3453D2-9B3F-46BF-BCF5-D9D4D0130117}" type="pres">
      <dgm:prSet presAssocID="{37D2CFAA-1277-4BCF-BC39-C82BEFB49ACC}" presName="divider" presStyleLbl="fgShp" presStyleIdx="0" presStyleCnt="1" custAng="934784"/>
      <dgm:spPr/>
    </dgm:pt>
    <dgm:pt modelId="{623ECD5B-117E-4CFA-A5D5-21112F5582E8}" type="pres">
      <dgm:prSet presAssocID="{266334EC-39A6-4FD5-B6A1-AFC354598FD1}" presName="downArrow" presStyleLbl="node1" presStyleIdx="0" presStyleCnt="2" custScaleY="62985"/>
      <dgm:spPr>
        <a:solidFill>
          <a:srgbClr val="002060"/>
        </a:solidFill>
      </dgm:spPr>
    </dgm:pt>
    <dgm:pt modelId="{11A765E6-4539-45F3-9900-9B172824B481}" type="pres">
      <dgm:prSet presAssocID="{266334EC-39A6-4FD5-B6A1-AFC354598FD1}" presName="downArrowText" presStyleLbl="revTx" presStyleIdx="0" presStyleCnt="2" custScaleX="154410">
        <dgm:presLayoutVars>
          <dgm:bulletEnabled val="1"/>
        </dgm:presLayoutVars>
      </dgm:prSet>
      <dgm:spPr/>
      <dgm:t>
        <a:bodyPr/>
        <a:lstStyle/>
        <a:p>
          <a:endParaRPr lang="de-DE"/>
        </a:p>
      </dgm:t>
    </dgm:pt>
    <dgm:pt modelId="{BDFF6011-26A9-4AEF-982B-E22373920743}" type="pres">
      <dgm:prSet presAssocID="{1DD8CD18-34CC-42B4-8A1F-800D75C39E88}" presName="upArrow" presStyleLbl="node1" presStyleIdx="1" presStyleCnt="2" custScaleY="80704" custLinFactNeighborX="-3042" custLinFactNeighborY="8859"/>
      <dgm:spPr>
        <a:solidFill>
          <a:srgbClr val="002060"/>
        </a:solidFill>
      </dgm:spPr>
    </dgm:pt>
    <dgm:pt modelId="{DAA7F247-DA39-4906-B2BB-1A612FA46A97}" type="pres">
      <dgm:prSet presAssocID="{1DD8CD18-34CC-42B4-8A1F-800D75C39E88}" presName="upArrowText" presStyleLbl="revTx" presStyleIdx="1" presStyleCnt="2" custScaleX="161793">
        <dgm:presLayoutVars>
          <dgm:bulletEnabled val="1"/>
        </dgm:presLayoutVars>
      </dgm:prSet>
      <dgm:spPr/>
      <dgm:t>
        <a:bodyPr/>
        <a:lstStyle/>
        <a:p>
          <a:endParaRPr lang="de-DE"/>
        </a:p>
      </dgm:t>
    </dgm:pt>
  </dgm:ptLst>
  <dgm:cxnLst>
    <dgm:cxn modelId="{BD14852D-D504-46CB-9CE7-B3F2EFF453A7}" type="presOf" srcId="{266334EC-39A6-4FD5-B6A1-AFC354598FD1}" destId="{11A765E6-4539-45F3-9900-9B172824B481}" srcOrd="0" destOrd="0" presId="urn:microsoft.com/office/officeart/2005/8/layout/arrow3"/>
    <dgm:cxn modelId="{6C838AA1-538C-4BE0-A0EC-1BE9B1640D92}" type="presOf" srcId="{37D2CFAA-1277-4BCF-BC39-C82BEFB49ACC}" destId="{A0E2D15C-A846-4A29-BE32-F9C8B43D2795}" srcOrd="0" destOrd="0" presId="urn:microsoft.com/office/officeart/2005/8/layout/arrow3"/>
    <dgm:cxn modelId="{AAFC67F9-10DA-45B8-9CC4-3770338DBF22}" srcId="{37D2CFAA-1277-4BCF-BC39-C82BEFB49ACC}" destId="{1DD8CD18-34CC-42B4-8A1F-800D75C39E88}" srcOrd="1" destOrd="0" parTransId="{0781A6F3-1F38-4BFB-AC74-CDB6C15F0ADD}" sibTransId="{EA80231B-2926-4F77-ABFA-A7CD89A9824D}"/>
    <dgm:cxn modelId="{B9D9CB02-0D43-4C32-B166-EC1C8886D183}" type="presOf" srcId="{1DD8CD18-34CC-42B4-8A1F-800D75C39E88}" destId="{DAA7F247-DA39-4906-B2BB-1A612FA46A97}" srcOrd="0" destOrd="0" presId="urn:microsoft.com/office/officeart/2005/8/layout/arrow3"/>
    <dgm:cxn modelId="{70FD66A1-F3F5-42A5-9E58-2BC1FBE3A3FE}" srcId="{37D2CFAA-1277-4BCF-BC39-C82BEFB49ACC}" destId="{266334EC-39A6-4FD5-B6A1-AFC354598FD1}" srcOrd="0" destOrd="0" parTransId="{B8FBCA3E-CB5C-4B1F-A8EB-FBBAE77DEB10}" sibTransId="{0C2972ED-7BAC-4EBB-9217-68CC448C3708}"/>
    <dgm:cxn modelId="{174D7E7F-EB19-4139-88B5-89577C3EC526}" type="presParOf" srcId="{A0E2D15C-A846-4A29-BE32-F9C8B43D2795}" destId="{0F3453D2-9B3F-46BF-BCF5-D9D4D0130117}" srcOrd="0" destOrd="0" presId="urn:microsoft.com/office/officeart/2005/8/layout/arrow3"/>
    <dgm:cxn modelId="{4EA672DB-394B-4F00-A6E4-F4AC02573C68}" type="presParOf" srcId="{A0E2D15C-A846-4A29-BE32-F9C8B43D2795}" destId="{623ECD5B-117E-4CFA-A5D5-21112F5582E8}" srcOrd="1" destOrd="0" presId="urn:microsoft.com/office/officeart/2005/8/layout/arrow3"/>
    <dgm:cxn modelId="{87824F37-AFD6-42D4-AC6E-28D0BB442D9B}" type="presParOf" srcId="{A0E2D15C-A846-4A29-BE32-F9C8B43D2795}" destId="{11A765E6-4539-45F3-9900-9B172824B481}" srcOrd="2" destOrd="0" presId="urn:microsoft.com/office/officeart/2005/8/layout/arrow3"/>
    <dgm:cxn modelId="{BD9A05D9-4BC7-4BF3-AC62-969170480338}" type="presParOf" srcId="{A0E2D15C-A846-4A29-BE32-F9C8B43D2795}" destId="{BDFF6011-26A9-4AEF-982B-E22373920743}" srcOrd="3" destOrd="0" presId="urn:microsoft.com/office/officeart/2005/8/layout/arrow3"/>
    <dgm:cxn modelId="{699671BD-83D6-44D7-8D41-FDA21739F070}" type="presParOf" srcId="{A0E2D15C-A846-4A29-BE32-F9C8B43D2795}" destId="{DAA7F247-DA39-4906-B2BB-1A612FA46A97}" srcOrd="4" destOrd="0" presId="urn:microsoft.com/office/officeart/2005/8/layout/arrow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5800FC-0740-41B3-B741-7E5391EB943D}" type="doc">
      <dgm:prSet loTypeId="urn:microsoft.com/office/officeart/2005/8/layout/hProcess9" loCatId="process" qsTypeId="urn:microsoft.com/office/officeart/2005/8/quickstyle/simple1" qsCatId="simple" csTypeId="urn:microsoft.com/office/officeart/2005/8/colors/accent1_2" csCatId="accent1" phldr="1"/>
      <dgm:spPr/>
    </dgm:pt>
    <dgm:pt modelId="{7176ED1A-4B77-4775-8E81-2DEB67DD0681}">
      <dgm:prSet phldrT="[Text]" custT="1"/>
      <dgm:spPr>
        <a:solidFill>
          <a:srgbClr val="002060"/>
        </a:solidFill>
      </dgm:spPr>
      <dgm:t>
        <a:bodyPr/>
        <a:lstStyle/>
        <a:p>
          <a:r>
            <a:rPr lang="de-DE" sz="1400" dirty="0" smtClean="0">
              <a:latin typeface="Arial Narrow" pitchFamily="34" charset="0"/>
            </a:rPr>
            <a:t>Ordensgemeinschaften</a:t>
          </a:r>
          <a:endParaRPr lang="de-DE" sz="1400" dirty="0">
            <a:latin typeface="Arial Narrow" pitchFamily="34" charset="0"/>
          </a:endParaRPr>
        </a:p>
      </dgm:t>
    </dgm:pt>
    <dgm:pt modelId="{F1CDCAB9-675B-4254-A045-AF4F8F4CDFA9}" type="parTrans" cxnId="{6625EE73-BB00-42CD-A23B-0BC841D1C4E2}">
      <dgm:prSet/>
      <dgm:spPr/>
      <dgm:t>
        <a:bodyPr/>
        <a:lstStyle/>
        <a:p>
          <a:endParaRPr lang="de-DE"/>
        </a:p>
      </dgm:t>
    </dgm:pt>
    <dgm:pt modelId="{9A0F9B25-BA6C-4CDB-B353-9C84B6D646CD}" type="sibTrans" cxnId="{6625EE73-BB00-42CD-A23B-0BC841D1C4E2}">
      <dgm:prSet/>
      <dgm:spPr/>
      <dgm:t>
        <a:bodyPr/>
        <a:lstStyle/>
        <a:p>
          <a:endParaRPr lang="de-DE"/>
        </a:p>
      </dgm:t>
    </dgm:pt>
    <dgm:pt modelId="{8E4DB0EE-EE82-4BD6-97F5-C66FD117C023}">
      <dgm:prSet phldrT="[Text]" custT="1"/>
      <dgm:spPr>
        <a:solidFill>
          <a:srgbClr val="002060"/>
        </a:solidFill>
      </dgm:spPr>
      <dgm:t>
        <a:bodyPr/>
        <a:lstStyle/>
        <a:p>
          <a:r>
            <a:rPr lang="de-DE" sz="1400" dirty="0" smtClean="0">
              <a:latin typeface="Arial Narrow" pitchFamily="34" charset="0"/>
            </a:rPr>
            <a:t>Teil der Gesellschaft</a:t>
          </a:r>
          <a:endParaRPr lang="de-DE" sz="1400" dirty="0">
            <a:latin typeface="Arial Narrow" pitchFamily="34" charset="0"/>
          </a:endParaRPr>
        </a:p>
      </dgm:t>
    </dgm:pt>
    <dgm:pt modelId="{3F1FC5D8-300D-41A8-846A-DB41E58752F8}" type="parTrans" cxnId="{D59B43E2-6912-4335-9679-F9749E896C75}">
      <dgm:prSet/>
      <dgm:spPr/>
      <dgm:t>
        <a:bodyPr/>
        <a:lstStyle/>
        <a:p>
          <a:endParaRPr lang="de-DE"/>
        </a:p>
      </dgm:t>
    </dgm:pt>
    <dgm:pt modelId="{F53BAB04-D42A-433C-966F-770B1F4B1C47}" type="sibTrans" cxnId="{D59B43E2-6912-4335-9679-F9749E896C75}">
      <dgm:prSet/>
      <dgm:spPr/>
      <dgm:t>
        <a:bodyPr/>
        <a:lstStyle/>
        <a:p>
          <a:endParaRPr lang="de-DE"/>
        </a:p>
      </dgm:t>
    </dgm:pt>
    <dgm:pt modelId="{2389D221-FED5-449D-B7FE-D3EBDF32648E}">
      <dgm:prSet phldrT="[Text]" custT="1"/>
      <dgm:spPr>
        <a:solidFill>
          <a:srgbClr val="002060"/>
        </a:solidFill>
      </dgm:spPr>
      <dgm:t>
        <a:bodyPr/>
        <a:lstStyle/>
        <a:p>
          <a:r>
            <a:rPr lang="de-DE" sz="1400" dirty="0" smtClean="0">
              <a:latin typeface="Arial Narrow" pitchFamily="34" charset="0"/>
            </a:rPr>
            <a:t>Zivilrechtliche</a:t>
          </a:r>
        </a:p>
        <a:p>
          <a:r>
            <a:rPr lang="de-DE" sz="1400" dirty="0" smtClean="0">
              <a:latin typeface="Arial Narrow" pitchFamily="34" charset="0"/>
            </a:rPr>
            <a:t> Basis</a:t>
          </a:r>
          <a:endParaRPr lang="de-DE" sz="1400" dirty="0">
            <a:latin typeface="Arial Narrow" pitchFamily="34" charset="0"/>
          </a:endParaRPr>
        </a:p>
      </dgm:t>
    </dgm:pt>
    <dgm:pt modelId="{8D7E9EAA-D8CE-42E7-B10E-55D618F6FBE5}" type="parTrans" cxnId="{9DAC5D72-F165-4D85-AB41-9134ED34126E}">
      <dgm:prSet/>
      <dgm:spPr/>
      <dgm:t>
        <a:bodyPr/>
        <a:lstStyle/>
        <a:p>
          <a:endParaRPr lang="de-DE"/>
        </a:p>
      </dgm:t>
    </dgm:pt>
    <dgm:pt modelId="{4B300EF0-52BA-4BAA-97F9-B61D381B6C32}" type="sibTrans" cxnId="{9DAC5D72-F165-4D85-AB41-9134ED34126E}">
      <dgm:prSet/>
      <dgm:spPr/>
      <dgm:t>
        <a:bodyPr/>
        <a:lstStyle/>
        <a:p>
          <a:endParaRPr lang="de-DE"/>
        </a:p>
      </dgm:t>
    </dgm:pt>
    <dgm:pt modelId="{39E1CE30-0D57-45DF-AF7B-463FD49148E8}" type="pres">
      <dgm:prSet presAssocID="{465800FC-0740-41B3-B741-7E5391EB943D}" presName="CompostProcess" presStyleCnt="0">
        <dgm:presLayoutVars>
          <dgm:dir/>
          <dgm:resizeHandles val="exact"/>
        </dgm:presLayoutVars>
      </dgm:prSet>
      <dgm:spPr/>
    </dgm:pt>
    <dgm:pt modelId="{1F500475-0B27-4057-BF14-38248F131182}" type="pres">
      <dgm:prSet presAssocID="{465800FC-0740-41B3-B741-7E5391EB943D}" presName="arrow" presStyleLbl="bgShp" presStyleIdx="0" presStyleCnt="1" custScaleX="117647"/>
      <dgm:spPr>
        <a:blipFill rotWithShape="0">
          <a:blip xmlns:r="http://schemas.openxmlformats.org/officeDocument/2006/relationships" r:embed="rId1"/>
          <a:stretch>
            <a:fillRect/>
          </a:stretch>
        </a:blipFill>
      </dgm:spPr>
      <dgm:t>
        <a:bodyPr/>
        <a:lstStyle/>
        <a:p>
          <a:endParaRPr lang="de-DE"/>
        </a:p>
      </dgm:t>
    </dgm:pt>
    <dgm:pt modelId="{A65C4D47-97C1-4E55-BB33-56AA89F6220E}" type="pres">
      <dgm:prSet presAssocID="{465800FC-0740-41B3-B741-7E5391EB943D}" presName="linearProcess" presStyleCnt="0"/>
      <dgm:spPr/>
    </dgm:pt>
    <dgm:pt modelId="{0AFDB30E-AD0E-4CBE-B7A6-B4C90DBAA794}" type="pres">
      <dgm:prSet presAssocID="{7176ED1A-4B77-4775-8E81-2DEB67DD0681}" presName="textNode" presStyleLbl="node1" presStyleIdx="0" presStyleCnt="3" custScaleX="76596" custLinFactX="-5843" custLinFactNeighborX="-100000" custLinFactNeighborY="927">
        <dgm:presLayoutVars>
          <dgm:bulletEnabled val="1"/>
        </dgm:presLayoutVars>
      </dgm:prSet>
      <dgm:spPr/>
      <dgm:t>
        <a:bodyPr/>
        <a:lstStyle/>
        <a:p>
          <a:endParaRPr lang="de-DE"/>
        </a:p>
      </dgm:t>
    </dgm:pt>
    <dgm:pt modelId="{F6EEF372-290E-4942-8138-ABB92186E11F}" type="pres">
      <dgm:prSet presAssocID="{9A0F9B25-BA6C-4CDB-B353-9C84B6D646CD}" presName="sibTrans" presStyleCnt="0"/>
      <dgm:spPr/>
    </dgm:pt>
    <dgm:pt modelId="{0D26F136-F8BE-4087-820E-99F6A552E285}" type="pres">
      <dgm:prSet presAssocID="{8E4DB0EE-EE82-4BD6-97F5-C66FD117C023}" presName="textNode" presStyleLbl="node1" presStyleIdx="1" presStyleCnt="3" custScaleX="72611" custLinFactX="-10187" custLinFactNeighborX="-100000" custLinFactNeighborY="927">
        <dgm:presLayoutVars>
          <dgm:bulletEnabled val="1"/>
        </dgm:presLayoutVars>
      </dgm:prSet>
      <dgm:spPr/>
      <dgm:t>
        <a:bodyPr/>
        <a:lstStyle/>
        <a:p>
          <a:endParaRPr lang="de-DE"/>
        </a:p>
      </dgm:t>
    </dgm:pt>
    <dgm:pt modelId="{C68CFAD2-8261-45E3-83EC-F723764863DE}" type="pres">
      <dgm:prSet presAssocID="{F53BAB04-D42A-433C-966F-770B1F4B1C47}" presName="sibTrans" presStyleCnt="0"/>
      <dgm:spPr/>
    </dgm:pt>
    <dgm:pt modelId="{C79C8944-7A9E-458A-B0C6-C2441987D98A}" type="pres">
      <dgm:prSet presAssocID="{2389D221-FED5-449D-B7FE-D3EBDF32648E}" presName="textNode" presStyleLbl="node1" presStyleIdx="2" presStyleCnt="3" custScaleX="59895" custLinFactX="-12357" custLinFactNeighborX="-100000" custLinFactNeighborY="927">
        <dgm:presLayoutVars>
          <dgm:bulletEnabled val="1"/>
        </dgm:presLayoutVars>
      </dgm:prSet>
      <dgm:spPr/>
      <dgm:t>
        <a:bodyPr/>
        <a:lstStyle/>
        <a:p>
          <a:endParaRPr lang="de-DE"/>
        </a:p>
      </dgm:t>
    </dgm:pt>
  </dgm:ptLst>
  <dgm:cxnLst>
    <dgm:cxn modelId="{D59B43E2-6912-4335-9679-F9749E896C75}" srcId="{465800FC-0740-41B3-B741-7E5391EB943D}" destId="{8E4DB0EE-EE82-4BD6-97F5-C66FD117C023}" srcOrd="1" destOrd="0" parTransId="{3F1FC5D8-300D-41A8-846A-DB41E58752F8}" sibTransId="{F53BAB04-D42A-433C-966F-770B1F4B1C47}"/>
    <dgm:cxn modelId="{6625EE73-BB00-42CD-A23B-0BC841D1C4E2}" srcId="{465800FC-0740-41B3-B741-7E5391EB943D}" destId="{7176ED1A-4B77-4775-8E81-2DEB67DD0681}" srcOrd="0" destOrd="0" parTransId="{F1CDCAB9-675B-4254-A045-AF4F8F4CDFA9}" sibTransId="{9A0F9B25-BA6C-4CDB-B353-9C84B6D646CD}"/>
    <dgm:cxn modelId="{14B0EE90-AECF-4A00-86DD-052A81298415}" type="presOf" srcId="{8E4DB0EE-EE82-4BD6-97F5-C66FD117C023}" destId="{0D26F136-F8BE-4087-820E-99F6A552E285}" srcOrd="0" destOrd="0" presId="urn:microsoft.com/office/officeart/2005/8/layout/hProcess9"/>
    <dgm:cxn modelId="{9DAC5D72-F165-4D85-AB41-9134ED34126E}" srcId="{465800FC-0740-41B3-B741-7E5391EB943D}" destId="{2389D221-FED5-449D-B7FE-D3EBDF32648E}" srcOrd="2" destOrd="0" parTransId="{8D7E9EAA-D8CE-42E7-B10E-55D618F6FBE5}" sibTransId="{4B300EF0-52BA-4BAA-97F9-B61D381B6C32}"/>
    <dgm:cxn modelId="{96C0C38D-A5A7-4B89-9F5C-68E722285F95}" type="presOf" srcId="{7176ED1A-4B77-4775-8E81-2DEB67DD0681}" destId="{0AFDB30E-AD0E-4CBE-B7A6-B4C90DBAA794}" srcOrd="0" destOrd="0" presId="urn:microsoft.com/office/officeart/2005/8/layout/hProcess9"/>
    <dgm:cxn modelId="{410A21A7-F08D-4A3F-BBE4-C0BFA5557222}" type="presOf" srcId="{2389D221-FED5-449D-B7FE-D3EBDF32648E}" destId="{C79C8944-7A9E-458A-B0C6-C2441987D98A}" srcOrd="0" destOrd="0" presId="urn:microsoft.com/office/officeart/2005/8/layout/hProcess9"/>
    <dgm:cxn modelId="{BBDE7788-C5C5-4743-9453-24C2D20FB679}" type="presOf" srcId="{465800FC-0740-41B3-B741-7E5391EB943D}" destId="{39E1CE30-0D57-45DF-AF7B-463FD49148E8}" srcOrd="0" destOrd="0" presId="urn:microsoft.com/office/officeart/2005/8/layout/hProcess9"/>
    <dgm:cxn modelId="{2A16A7E4-5CA8-4368-8D34-7E2C253B6083}" type="presParOf" srcId="{39E1CE30-0D57-45DF-AF7B-463FD49148E8}" destId="{1F500475-0B27-4057-BF14-38248F131182}" srcOrd="0" destOrd="0" presId="urn:microsoft.com/office/officeart/2005/8/layout/hProcess9"/>
    <dgm:cxn modelId="{5D1C14BB-81A7-4BC3-86B9-E9D82E6FC226}" type="presParOf" srcId="{39E1CE30-0D57-45DF-AF7B-463FD49148E8}" destId="{A65C4D47-97C1-4E55-BB33-56AA89F6220E}" srcOrd="1" destOrd="0" presId="urn:microsoft.com/office/officeart/2005/8/layout/hProcess9"/>
    <dgm:cxn modelId="{21F9FC4B-939F-4DEA-9216-23589A63ED59}" type="presParOf" srcId="{A65C4D47-97C1-4E55-BB33-56AA89F6220E}" destId="{0AFDB30E-AD0E-4CBE-B7A6-B4C90DBAA794}" srcOrd="0" destOrd="0" presId="urn:microsoft.com/office/officeart/2005/8/layout/hProcess9"/>
    <dgm:cxn modelId="{B4983CA7-6A20-4B66-A793-F4267523AECF}" type="presParOf" srcId="{A65C4D47-97C1-4E55-BB33-56AA89F6220E}" destId="{F6EEF372-290E-4942-8138-ABB92186E11F}" srcOrd="1" destOrd="0" presId="urn:microsoft.com/office/officeart/2005/8/layout/hProcess9"/>
    <dgm:cxn modelId="{406D047E-C894-45C3-8E6D-917C1AB3095B}" type="presParOf" srcId="{A65C4D47-97C1-4E55-BB33-56AA89F6220E}" destId="{0D26F136-F8BE-4087-820E-99F6A552E285}" srcOrd="2" destOrd="0" presId="urn:microsoft.com/office/officeart/2005/8/layout/hProcess9"/>
    <dgm:cxn modelId="{508E73D8-3839-4C07-B4B6-64EBB50D027B}" type="presParOf" srcId="{A65C4D47-97C1-4E55-BB33-56AA89F6220E}" destId="{C68CFAD2-8261-45E3-83EC-F723764863DE}" srcOrd="3" destOrd="0" presId="urn:microsoft.com/office/officeart/2005/8/layout/hProcess9"/>
    <dgm:cxn modelId="{68738171-E098-43E9-8A18-53E38B0A2D3D}" type="presParOf" srcId="{A65C4D47-97C1-4E55-BB33-56AA89F6220E}" destId="{C79C8944-7A9E-458A-B0C6-C2441987D98A}" srcOrd="4" destOrd="0" presId="urn:microsoft.com/office/officeart/2005/8/layout/hProcess9"/>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B3C252-7428-470E-99AE-F2ED92EB6311}"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de-DE"/>
        </a:p>
      </dgm:t>
    </dgm:pt>
    <dgm:pt modelId="{E22D2FE0-63C6-4051-9BB6-EE0668807861}">
      <dgm:prSet phldrT="[Text]" custT="1"/>
      <dgm:spPr/>
      <dgm:t>
        <a:bodyPr/>
        <a:lstStyle/>
        <a:p>
          <a:r>
            <a:rPr lang="de-DE" sz="2800" dirty="0" smtClean="0">
              <a:solidFill>
                <a:schemeClr val="tx1"/>
              </a:solidFill>
              <a:latin typeface="Arial Narrow" pitchFamily="34" charset="0"/>
            </a:rPr>
            <a:t>Historie</a:t>
          </a:r>
        </a:p>
        <a:p>
          <a:r>
            <a:rPr lang="de-DE" sz="2800" dirty="0" smtClean="0">
              <a:solidFill>
                <a:schemeClr val="tx1"/>
              </a:solidFill>
              <a:latin typeface="Arial Narrow" pitchFamily="34" charset="0"/>
            </a:rPr>
            <a:t>Entwicklungen</a:t>
          </a:r>
          <a:endParaRPr lang="de-DE" sz="2800" dirty="0">
            <a:solidFill>
              <a:schemeClr val="tx1"/>
            </a:solidFill>
            <a:latin typeface="Arial Narrow" pitchFamily="34" charset="0"/>
          </a:endParaRPr>
        </a:p>
      </dgm:t>
    </dgm:pt>
    <dgm:pt modelId="{CE6725B1-3284-4A0F-AA7A-232766FBF6E9}" type="parTrans" cxnId="{3470122F-273E-4EFB-B76E-3D27CE580A32}">
      <dgm:prSet/>
      <dgm:spPr/>
      <dgm:t>
        <a:bodyPr/>
        <a:lstStyle/>
        <a:p>
          <a:endParaRPr lang="de-DE"/>
        </a:p>
      </dgm:t>
    </dgm:pt>
    <dgm:pt modelId="{65F99A15-E20D-49E5-83F2-044E5A2A9225}" type="sibTrans" cxnId="{3470122F-273E-4EFB-B76E-3D27CE580A32}">
      <dgm:prSet/>
      <dgm:spPr/>
      <dgm:t>
        <a:bodyPr/>
        <a:lstStyle/>
        <a:p>
          <a:endParaRPr lang="de-DE"/>
        </a:p>
      </dgm:t>
    </dgm:pt>
    <dgm:pt modelId="{E8C958CD-1634-469A-8AC1-79636B5BFF12}">
      <dgm:prSet phldrT="[Text]" custT="1"/>
      <dgm:spPr/>
      <dgm:t>
        <a:bodyPr/>
        <a:lstStyle/>
        <a:p>
          <a:r>
            <a:rPr lang="de-DE" sz="2800" dirty="0" smtClean="0">
              <a:solidFill>
                <a:schemeClr val="tx1"/>
              </a:solidFill>
              <a:latin typeface="Arial Narrow" pitchFamily="34" charset="0"/>
            </a:rPr>
            <a:t>heutige  Situation</a:t>
          </a:r>
        </a:p>
        <a:p>
          <a:r>
            <a:rPr lang="de-DE" sz="2800" dirty="0" smtClean="0">
              <a:solidFill>
                <a:schemeClr val="tx1"/>
              </a:solidFill>
              <a:latin typeface="Arial Narrow" pitchFamily="34" charset="0"/>
            </a:rPr>
            <a:t>Zukunft</a:t>
          </a:r>
          <a:endParaRPr lang="de-DE" sz="2800" dirty="0">
            <a:solidFill>
              <a:schemeClr val="tx1"/>
            </a:solidFill>
            <a:latin typeface="Arial Narrow" pitchFamily="34" charset="0"/>
          </a:endParaRPr>
        </a:p>
      </dgm:t>
    </dgm:pt>
    <dgm:pt modelId="{DD92AFDF-51E1-4E7A-9C70-83117C9D5B80}" type="parTrans" cxnId="{9A786692-14D4-4C42-84E6-A33EF0E046BD}">
      <dgm:prSet/>
      <dgm:spPr/>
      <dgm:t>
        <a:bodyPr/>
        <a:lstStyle/>
        <a:p>
          <a:endParaRPr lang="de-DE"/>
        </a:p>
      </dgm:t>
    </dgm:pt>
    <dgm:pt modelId="{82F2B72E-AF2B-435E-8F66-8846BB85CBA4}" type="sibTrans" cxnId="{9A786692-14D4-4C42-84E6-A33EF0E046BD}">
      <dgm:prSet/>
      <dgm:spPr/>
      <dgm:t>
        <a:bodyPr/>
        <a:lstStyle/>
        <a:p>
          <a:endParaRPr lang="de-DE"/>
        </a:p>
      </dgm:t>
    </dgm:pt>
    <dgm:pt modelId="{ADFFD9EE-E53E-404B-9BEE-C0BCDAEB1353}" type="pres">
      <dgm:prSet presAssocID="{94B3C252-7428-470E-99AE-F2ED92EB6311}" presName="compositeShape" presStyleCnt="0">
        <dgm:presLayoutVars>
          <dgm:chMax val="2"/>
          <dgm:dir/>
          <dgm:resizeHandles val="exact"/>
        </dgm:presLayoutVars>
      </dgm:prSet>
      <dgm:spPr/>
      <dgm:t>
        <a:bodyPr/>
        <a:lstStyle/>
        <a:p>
          <a:endParaRPr lang="de-DE"/>
        </a:p>
      </dgm:t>
    </dgm:pt>
    <dgm:pt modelId="{76DFF82B-4D8C-441B-B748-38A06522FA2E}" type="pres">
      <dgm:prSet presAssocID="{94B3C252-7428-470E-99AE-F2ED92EB6311}" presName="ribbon" presStyleLbl="node1" presStyleIdx="0" presStyleCnt="1" custLinFactNeighborX="-1974" custLinFactNeighborY="2751"/>
      <dgm:spPr>
        <a:solidFill>
          <a:srgbClr val="002060"/>
        </a:solidFill>
      </dgm:spPr>
      <dgm:t>
        <a:bodyPr/>
        <a:lstStyle/>
        <a:p>
          <a:endParaRPr lang="de-DE"/>
        </a:p>
      </dgm:t>
    </dgm:pt>
    <dgm:pt modelId="{CFB3838E-1F2B-4B0A-8221-169EE972273A}" type="pres">
      <dgm:prSet presAssocID="{94B3C252-7428-470E-99AE-F2ED92EB6311}" presName="leftArrowText" presStyleLbl="node1" presStyleIdx="0" presStyleCnt="1">
        <dgm:presLayoutVars>
          <dgm:chMax val="0"/>
          <dgm:bulletEnabled val="1"/>
        </dgm:presLayoutVars>
      </dgm:prSet>
      <dgm:spPr/>
      <dgm:t>
        <a:bodyPr/>
        <a:lstStyle/>
        <a:p>
          <a:endParaRPr lang="de-DE"/>
        </a:p>
      </dgm:t>
    </dgm:pt>
    <dgm:pt modelId="{0609A84C-57BA-4894-91EE-93699D3B21C7}" type="pres">
      <dgm:prSet presAssocID="{94B3C252-7428-470E-99AE-F2ED92EB6311}" presName="rightArrowText" presStyleLbl="node1" presStyleIdx="0" presStyleCnt="1">
        <dgm:presLayoutVars>
          <dgm:chMax val="0"/>
          <dgm:bulletEnabled val="1"/>
        </dgm:presLayoutVars>
      </dgm:prSet>
      <dgm:spPr/>
      <dgm:t>
        <a:bodyPr/>
        <a:lstStyle/>
        <a:p>
          <a:endParaRPr lang="de-DE"/>
        </a:p>
      </dgm:t>
    </dgm:pt>
  </dgm:ptLst>
  <dgm:cxnLst>
    <dgm:cxn modelId="{3470122F-273E-4EFB-B76E-3D27CE580A32}" srcId="{94B3C252-7428-470E-99AE-F2ED92EB6311}" destId="{E22D2FE0-63C6-4051-9BB6-EE0668807861}" srcOrd="0" destOrd="0" parTransId="{CE6725B1-3284-4A0F-AA7A-232766FBF6E9}" sibTransId="{65F99A15-E20D-49E5-83F2-044E5A2A9225}"/>
    <dgm:cxn modelId="{9A786692-14D4-4C42-84E6-A33EF0E046BD}" srcId="{94B3C252-7428-470E-99AE-F2ED92EB6311}" destId="{E8C958CD-1634-469A-8AC1-79636B5BFF12}" srcOrd="1" destOrd="0" parTransId="{DD92AFDF-51E1-4E7A-9C70-83117C9D5B80}" sibTransId="{82F2B72E-AF2B-435E-8F66-8846BB85CBA4}"/>
    <dgm:cxn modelId="{BEB31067-E93C-4996-90FA-50B8C0753DB5}" type="presOf" srcId="{E22D2FE0-63C6-4051-9BB6-EE0668807861}" destId="{CFB3838E-1F2B-4B0A-8221-169EE972273A}" srcOrd="0" destOrd="0" presId="urn:microsoft.com/office/officeart/2005/8/layout/arrow6"/>
    <dgm:cxn modelId="{CED86B0C-4039-447D-8B28-D7AEBB19E07C}" type="presOf" srcId="{E8C958CD-1634-469A-8AC1-79636B5BFF12}" destId="{0609A84C-57BA-4894-91EE-93699D3B21C7}" srcOrd="0" destOrd="0" presId="urn:microsoft.com/office/officeart/2005/8/layout/arrow6"/>
    <dgm:cxn modelId="{178D5CC8-BCA4-431E-9897-B5623A749D99}" type="presOf" srcId="{94B3C252-7428-470E-99AE-F2ED92EB6311}" destId="{ADFFD9EE-E53E-404B-9BEE-C0BCDAEB1353}" srcOrd="0" destOrd="0" presId="urn:microsoft.com/office/officeart/2005/8/layout/arrow6"/>
    <dgm:cxn modelId="{D9844C58-C7C7-47D1-A541-033A9B014E09}" type="presParOf" srcId="{ADFFD9EE-E53E-404B-9BEE-C0BCDAEB1353}" destId="{76DFF82B-4D8C-441B-B748-38A06522FA2E}" srcOrd="0" destOrd="0" presId="urn:microsoft.com/office/officeart/2005/8/layout/arrow6"/>
    <dgm:cxn modelId="{BFECB11E-AD40-4A23-ABBD-FD36246C3043}" type="presParOf" srcId="{ADFFD9EE-E53E-404B-9BEE-C0BCDAEB1353}" destId="{CFB3838E-1F2B-4B0A-8221-169EE972273A}" srcOrd="1" destOrd="0" presId="urn:microsoft.com/office/officeart/2005/8/layout/arrow6"/>
    <dgm:cxn modelId="{8FCC2687-2A20-46AB-8AFA-7D949E2FE403}" type="presParOf" srcId="{ADFFD9EE-E53E-404B-9BEE-C0BCDAEB1353}" destId="{0609A84C-57BA-4894-91EE-93699D3B21C7}" srcOrd="2" destOrd="0" presId="urn:microsoft.com/office/officeart/2005/8/layout/arrow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AED9C3-988A-4ED4-BBB9-A813CA1B16A4}" type="doc">
      <dgm:prSet loTypeId="urn:microsoft.com/office/officeart/2005/8/layout/cycle8" loCatId="cycle" qsTypeId="urn:microsoft.com/office/officeart/2005/8/quickstyle/simple1" qsCatId="simple" csTypeId="urn:microsoft.com/office/officeart/2005/8/colors/accent1_2" csCatId="accent1" phldr="1"/>
      <dgm:spPr/>
    </dgm:pt>
    <dgm:pt modelId="{CF5E1E78-35C1-48A9-8BD1-5D69DC3099F8}">
      <dgm:prSet phldrT="[Text]" custT="1"/>
      <dgm:spPr>
        <a:solidFill>
          <a:srgbClr val="002060"/>
        </a:solidFill>
      </dgm:spPr>
      <dgm:t>
        <a:bodyPr/>
        <a:lstStyle/>
        <a:p>
          <a:r>
            <a:rPr lang="de-DE" sz="1400" dirty="0" smtClean="0">
              <a:latin typeface="Arial Narrow" pitchFamily="34" charset="0"/>
            </a:rPr>
            <a:t>Verfügbarkeit</a:t>
          </a:r>
        </a:p>
        <a:p>
          <a:r>
            <a:rPr lang="de-DE" sz="1400" dirty="0" smtClean="0">
              <a:latin typeface="Arial Narrow" pitchFamily="34" charset="0"/>
            </a:rPr>
            <a:t>der Mitglieder</a:t>
          </a:r>
          <a:endParaRPr lang="de-DE" sz="1400" dirty="0">
            <a:latin typeface="Arial Narrow" pitchFamily="34" charset="0"/>
          </a:endParaRPr>
        </a:p>
      </dgm:t>
    </dgm:pt>
    <dgm:pt modelId="{216CF493-BBBC-4EFB-9388-62837037276B}" type="parTrans" cxnId="{67376F26-DB9F-47A3-B53D-E641FD0005C3}">
      <dgm:prSet/>
      <dgm:spPr/>
      <dgm:t>
        <a:bodyPr/>
        <a:lstStyle/>
        <a:p>
          <a:endParaRPr lang="de-DE"/>
        </a:p>
      </dgm:t>
    </dgm:pt>
    <dgm:pt modelId="{46999B00-D0B0-4C8C-AB81-DFEA77CFDFFA}" type="sibTrans" cxnId="{67376F26-DB9F-47A3-B53D-E641FD0005C3}">
      <dgm:prSet/>
      <dgm:spPr/>
      <dgm:t>
        <a:bodyPr/>
        <a:lstStyle/>
        <a:p>
          <a:endParaRPr lang="de-DE"/>
        </a:p>
      </dgm:t>
    </dgm:pt>
    <dgm:pt modelId="{2B427229-1DB4-4EFE-9759-B146AB4C5A04}">
      <dgm:prSet phldrT="[Text]" custT="1"/>
      <dgm:spPr>
        <a:solidFill>
          <a:srgbClr val="002060"/>
        </a:solidFill>
      </dgm:spPr>
      <dgm:t>
        <a:bodyPr/>
        <a:lstStyle/>
        <a:p>
          <a:r>
            <a:rPr lang="de-DE" sz="1400" dirty="0" smtClean="0">
              <a:latin typeface="Arial Narrow" pitchFamily="34" charset="0"/>
            </a:rPr>
            <a:t>Autonomie</a:t>
          </a:r>
        </a:p>
        <a:p>
          <a:r>
            <a:rPr lang="de-DE" sz="1400" dirty="0" smtClean="0">
              <a:latin typeface="Arial Narrow" pitchFamily="34" charset="0"/>
            </a:rPr>
            <a:t>der inneren</a:t>
          </a:r>
        </a:p>
        <a:p>
          <a:r>
            <a:rPr lang="de-DE" sz="1400" dirty="0" smtClean="0">
              <a:latin typeface="Arial Narrow" pitchFamily="34" charset="0"/>
            </a:rPr>
            <a:t>Leitung</a:t>
          </a:r>
          <a:endParaRPr lang="de-DE" sz="1400" dirty="0">
            <a:latin typeface="Arial Narrow" pitchFamily="34" charset="0"/>
          </a:endParaRPr>
        </a:p>
      </dgm:t>
    </dgm:pt>
    <dgm:pt modelId="{940EE73A-98B0-4E3B-9025-D267A11E65F5}" type="parTrans" cxnId="{8B80137B-D590-44E1-B3C2-C6956D28DF09}">
      <dgm:prSet/>
      <dgm:spPr/>
      <dgm:t>
        <a:bodyPr/>
        <a:lstStyle/>
        <a:p>
          <a:endParaRPr lang="de-DE"/>
        </a:p>
      </dgm:t>
    </dgm:pt>
    <dgm:pt modelId="{9EC834F4-BA78-45DB-9A01-80D812C68054}" type="sibTrans" cxnId="{8B80137B-D590-44E1-B3C2-C6956D28DF09}">
      <dgm:prSet/>
      <dgm:spPr/>
      <dgm:t>
        <a:bodyPr/>
        <a:lstStyle/>
        <a:p>
          <a:endParaRPr lang="de-DE"/>
        </a:p>
      </dgm:t>
    </dgm:pt>
    <dgm:pt modelId="{DE7EB165-1C3B-4971-8632-C74930F1CF79}">
      <dgm:prSet custT="1"/>
      <dgm:spPr>
        <a:solidFill>
          <a:srgbClr val="002060"/>
        </a:solidFill>
      </dgm:spPr>
      <dgm:t>
        <a:bodyPr/>
        <a:lstStyle/>
        <a:p>
          <a:r>
            <a:rPr lang="de-DE" sz="1400" dirty="0" smtClean="0">
              <a:latin typeface="Arial Narrow" pitchFamily="34" charset="0"/>
            </a:rPr>
            <a:t>„Freiheit“ des Wirkens i.S. der Subsidiarität</a:t>
          </a:r>
          <a:endParaRPr lang="de-DE" sz="1400" dirty="0">
            <a:latin typeface="Arial Narrow" pitchFamily="34" charset="0"/>
          </a:endParaRPr>
        </a:p>
      </dgm:t>
    </dgm:pt>
    <dgm:pt modelId="{AC330E74-FCDB-410B-8C19-9D91EDCC1BCF}" type="parTrans" cxnId="{DA1910F4-E924-432B-9D76-B647E1C3C4F4}">
      <dgm:prSet/>
      <dgm:spPr/>
      <dgm:t>
        <a:bodyPr/>
        <a:lstStyle/>
        <a:p>
          <a:endParaRPr lang="de-DE"/>
        </a:p>
      </dgm:t>
    </dgm:pt>
    <dgm:pt modelId="{8119734B-F495-4713-9090-137065EE51EF}" type="sibTrans" cxnId="{DA1910F4-E924-432B-9D76-B647E1C3C4F4}">
      <dgm:prSet/>
      <dgm:spPr/>
      <dgm:t>
        <a:bodyPr/>
        <a:lstStyle/>
        <a:p>
          <a:endParaRPr lang="de-DE"/>
        </a:p>
      </dgm:t>
    </dgm:pt>
    <dgm:pt modelId="{4121414E-0632-4679-8E64-8B8342E6CE39}" type="pres">
      <dgm:prSet presAssocID="{F6AED9C3-988A-4ED4-BBB9-A813CA1B16A4}" presName="compositeShape" presStyleCnt="0">
        <dgm:presLayoutVars>
          <dgm:chMax val="7"/>
          <dgm:dir/>
          <dgm:resizeHandles val="exact"/>
        </dgm:presLayoutVars>
      </dgm:prSet>
      <dgm:spPr/>
    </dgm:pt>
    <dgm:pt modelId="{3797AAF3-3A36-40C7-9F65-A81DC80EF5F2}" type="pres">
      <dgm:prSet presAssocID="{F6AED9C3-988A-4ED4-BBB9-A813CA1B16A4}" presName="wedge1" presStyleLbl="node1" presStyleIdx="0" presStyleCnt="3"/>
      <dgm:spPr/>
      <dgm:t>
        <a:bodyPr/>
        <a:lstStyle/>
        <a:p>
          <a:endParaRPr lang="de-DE"/>
        </a:p>
      </dgm:t>
    </dgm:pt>
    <dgm:pt modelId="{87FE9A7A-31F9-477D-AC91-552556300FAD}" type="pres">
      <dgm:prSet presAssocID="{F6AED9C3-988A-4ED4-BBB9-A813CA1B16A4}" presName="dummy1a" presStyleCnt="0"/>
      <dgm:spPr/>
    </dgm:pt>
    <dgm:pt modelId="{57598790-1BF2-46B2-9D9E-24400589B066}" type="pres">
      <dgm:prSet presAssocID="{F6AED9C3-988A-4ED4-BBB9-A813CA1B16A4}" presName="dummy1b" presStyleCnt="0"/>
      <dgm:spPr/>
    </dgm:pt>
    <dgm:pt modelId="{7BF771DA-9156-435F-BB70-E24CB2777D7B}" type="pres">
      <dgm:prSet presAssocID="{F6AED9C3-988A-4ED4-BBB9-A813CA1B16A4}" presName="wedge1Tx" presStyleLbl="node1" presStyleIdx="0" presStyleCnt="3">
        <dgm:presLayoutVars>
          <dgm:chMax val="0"/>
          <dgm:chPref val="0"/>
          <dgm:bulletEnabled val="1"/>
        </dgm:presLayoutVars>
      </dgm:prSet>
      <dgm:spPr/>
      <dgm:t>
        <a:bodyPr/>
        <a:lstStyle/>
        <a:p>
          <a:endParaRPr lang="de-DE"/>
        </a:p>
      </dgm:t>
    </dgm:pt>
    <dgm:pt modelId="{75D17DFE-7A5F-4277-B0CA-0317272C89FD}" type="pres">
      <dgm:prSet presAssocID="{F6AED9C3-988A-4ED4-BBB9-A813CA1B16A4}" presName="wedge2" presStyleLbl="node1" presStyleIdx="1" presStyleCnt="3"/>
      <dgm:spPr/>
      <dgm:t>
        <a:bodyPr/>
        <a:lstStyle/>
        <a:p>
          <a:endParaRPr lang="de-DE"/>
        </a:p>
      </dgm:t>
    </dgm:pt>
    <dgm:pt modelId="{CA7FAF87-0997-406D-8C75-10153596D6F9}" type="pres">
      <dgm:prSet presAssocID="{F6AED9C3-988A-4ED4-BBB9-A813CA1B16A4}" presName="dummy2a" presStyleCnt="0"/>
      <dgm:spPr/>
    </dgm:pt>
    <dgm:pt modelId="{74B8451C-7507-4361-9C3B-6A726A690EF7}" type="pres">
      <dgm:prSet presAssocID="{F6AED9C3-988A-4ED4-BBB9-A813CA1B16A4}" presName="dummy2b" presStyleCnt="0"/>
      <dgm:spPr/>
    </dgm:pt>
    <dgm:pt modelId="{6712FC7B-6D19-4BCE-8268-FD815F194187}" type="pres">
      <dgm:prSet presAssocID="{F6AED9C3-988A-4ED4-BBB9-A813CA1B16A4}" presName="wedge2Tx" presStyleLbl="node1" presStyleIdx="1" presStyleCnt="3">
        <dgm:presLayoutVars>
          <dgm:chMax val="0"/>
          <dgm:chPref val="0"/>
          <dgm:bulletEnabled val="1"/>
        </dgm:presLayoutVars>
      </dgm:prSet>
      <dgm:spPr/>
      <dgm:t>
        <a:bodyPr/>
        <a:lstStyle/>
        <a:p>
          <a:endParaRPr lang="de-DE"/>
        </a:p>
      </dgm:t>
    </dgm:pt>
    <dgm:pt modelId="{B7D2D60F-EB1D-41D6-86BE-75C89CB8A57F}" type="pres">
      <dgm:prSet presAssocID="{F6AED9C3-988A-4ED4-BBB9-A813CA1B16A4}" presName="wedge3" presStyleLbl="node1" presStyleIdx="2" presStyleCnt="3"/>
      <dgm:spPr/>
      <dgm:t>
        <a:bodyPr/>
        <a:lstStyle/>
        <a:p>
          <a:endParaRPr lang="de-DE"/>
        </a:p>
      </dgm:t>
    </dgm:pt>
    <dgm:pt modelId="{A2981B24-CE9C-4C71-A0EE-25A960B7C743}" type="pres">
      <dgm:prSet presAssocID="{F6AED9C3-988A-4ED4-BBB9-A813CA1B16A4}" presName="dummy3a" presStyleCnt="0"/>
      <dgm:spPr/>
    </dgm:pt>
    <dgm:pt modelId="{D61E35F3-D44F-4449-8195-859250A286C6}" type="pres">
      <dgm:prSet presAssocID="{F6AED9C3-988A-4ED4-BBB9-A813CA1B16A4}" presName="dummy3b" presStyleCnt="0"/>
      <dgm:spPr/>
    </dgm:pt>
    <dgm:pt modelId="{67EA07AF-452A-428E-B17E-CA231B2D3DCA}" type="pres">
      <dgm:prSet presAssocID="{F6AED9C3-988A-4ED4-BBB9-A813CA1B16A4}" presName="wedge3Tx" presStyleLbl="node1" presStyleIdx="2" presStyleCnt="3">
        <dgm:presLayoutVars>
          <dgm:chMax val="0"/>
          <dgm:chPref val="0"/>
          <dgm:bulletEnabled val="1"/>
        </dgm:presLayoutVars>
      </dgm:prSet>
      <dgm:spPr/>
      <dgm:t>
        <a:bodyPr/>
        <a:lstStyle/>
        <a:p>
          <a:endParaRPr lang="de-DE"/>
        </a:p>
      </dgm:t>
    </dgm:pt>
    <dgm:pt modelId="{01792BBF-6A72-4FB3-9992-5A4A45DF31CD}" type="pres">
      <dgm:prSet presAssocID="{46999B00-D0B0-4C8C-AB81-DFEA77CFDFFA}" presName="arrowWedge1" presStyleLbl="fgSibTrans2D1" presStyleIdx="0" presStyleCnt="3"/>
      <dgm:spPr/>
    </dgm:pt>
    <dgm:pt modelId="{93D31245-B0EA-4925-B77D-D95BC7AE0D27}" type="pres">
      <dgm:prSet presAssocID="{8119734B-F495-4713-9090-137065EE51EF}" presName="arrowWedge2" presStyleLbl="fgSibTrans2D1" presStyleIdx="1" presStyleCnt="3"/>
      <dgm:spPr/>
    </dgm:pt>
    <dgm:pt modelId="{061D0F82-8174-4140-94E7-B8EFAE2BA0F3}" type="pres">
      <dgm:prSet presAssocID="{9EC834F4-BA78-45DB-9A01-80D812C68054}" presName="arrowWedge3" presStyleLbl="fgSibTrans2D1" presStyleIdx="2" presStyleCnt="3"/>
      <dgm:spPr/>
    </dgm:pt>
  </dgm:ptLst>
  <dgm:cxnLst>
    <dgm:cxn modelId="{8B80137B-D590-44E1-B3C2-C6956D28DF09}" srcId="{F6AED9C3-988A-4ED4-BBB9-A813CA1B16A4}" destId="{2B427229-1DB4-4EFE-9759-B146AB4C5A04}" srcOrd="2" destOrd="0" parTransId="{940EE73A-98B0-4E3B-9025-D267A11E65F5}" sibTransId="{9EC834F4-BA78-45DB-9A01-80D812C68054}"/>
    <dgm:cxn modelId="{CC440C96-35A1-43B7-9AE4-6ED812B517E2}" type="presOf" srcId="{CF5E1E78-35C1-48A9-8BD1-5D69DC3099F8}" destId="{7BF771DA-9156-435F-BB70-E24CB2777D7B}" srcOrd="1" destOrd="0" presId="urn:microsoft.com/office/officeart/2005/8/layout/cycle8"/>
    <dgm:cxn modelId="{DA1910F4-E924-432B-9D76-B647E1C3C4F4}" srcId="{F6AED9C3-988A-4ED4-BBB9-A813CA1B16A4}" destId="{DE7EB165-1C3B-4971-8632-C74930F1CF79}" srcOrd="1" destOrd="0" parTransId="{AC330E74-FCDB-410B-8C19-9D91EDCC1BCF}" sibTransId="{8119734B-F495-4713-9090-137065EE51EF}"/>
    <dgm:cxn modelId="{0117B697-EB1A-4524-9FC9-81826D945BD1}" type="presOf" srcId="{DE7EB165-1C3B-4971-8632-C74930F1CF79}" destId="{6712FC7B-6D19-4BCE-8268-FD815F194187}" srcOrd="1" destOrd="0" presId="urn:microsoft.com/office/officeart/2005/8/layout/cycle8"/>
    <dgm:cxn modelId="{67376F26-DB9F-47A3-B53D-E641FD0005C3}" srcId="{F6AED9C3-988A-4ED4-BBB9-A813CA1B16A4}" destId="{CF5E1E78-35C1-48A9-8BD1-5D69DC3099F8}" srcOrd="0" destOrd="0" parTransId="{216CF493-BBBC-4EFB-9388-62837037276B}" sibTransId="{46999B00-D0B0-4C8C-AB81-DFEA77CFDFFA}"/>
    <dgm:cxn modelId="{C39E511D-443F-460F-9E5A-1992EB66182C}" type="presOf" srcId="{2B427229-1DB4-4EFE-9759-B146AB4C5A04}" destId="{67EA07AF-452A-428E-B17E-CA231B2D3DCA}" srcOrd="1" destOrd="0" presId="urn:microsoft.com/office/officeart/2005/8/layout/cycle8"/>
    <dgm:cxn modelId="{12A09358-70F8-41C3-92A6-B90B95CF940C}" type="presOf" srcId="{CF5E1E78-35C1-48A9-8BD1-5D69DC3099F8}" destId="{3797AAF3-3A36-40C7-9F65-A81DC80EF5F2}" srcOrd="0" destOrd="0" presId="urn:microsoft.com/office/officeart/2005/8/layout/cycle8"/>
    <dgm:cxn modelId="{200227A8-2DE1-40EA-A3ED-CF8A1F5370D0}" type="presOf" srcId="{2B427229-1DB4-4EFE-9759-B146AB4C5A04}" destId="{B7D2D60F-EB1D-41D6-86BE-75C89CB8A57F}" srcOrd="0" destOrd="0" presId="urn:microsoft.com/office/officeart/2005/8/layout/cycle8"/>
    <dgm:cxn modelId="{5C32E1FB-FD6A-4276-8092-1EA88DB451FF}" type="presOf" srcId="{F6AED9C3-988A-4ED4-BBB9-A813CA1B16A4}" destId="{4121414E-0632-4679-8E64-8B8342E6CE39}" srcOrd="0" destOrd="0" presId="urn:microsoft.com/office/officeart/2005/8/layout/cycle8"/>
    <dgm:cxn modelId="{82F1E8F7-77D6-459D-AA42-950024A37A15}" type="presOf" srcId="{DE7EB165-1C3B-4971-8632-C74930F1CF79}" destId="{75D17DFE-7A5F-4277-B0CA-0317272C89FD}" srcOrd="0" destOrd="0" presId="urn:microsoft.com/office/officeart/2005/8/layout/cycle8"/>
    <dgm:cxn modelId="{27485528-47C3-4394-9C57-DE0D031865A2}" type="presParOf" srcId="{4121414E-0632-4679-8E64-8B8342E6CE39}" destId="{3797AAF3-3A36-40C7-9F65-A81DC80EF5F2}" srcOrd="0" destOrd="0" presId="urn:microsoft.com/office/officeart/2005/8/layout/cycle8"/>
    <dgm:cxn modelId="{972E86C0-B853-4343-A269-EF76DE343CEF}" type="presParOf" srcId="{4121414E-0632-4679-8E64-8B8342E6CE39}" destId="{87FE9A7A-31F9-477D-AC91-552556300FAD}" srcOrd="1" destOrd="0" presId="urn:microsoft.com/office/officeart/2005/8/layout/cycle8"/>
    <dgm:cxn modelId="{12701945-5B45-4E68-9708-24B2615D6850}" type="presParOf" srcId="{4121414E-0632-4679-8E64-8B8342E6CE39}" destId="{57598790-1BF2-46B2-9D9E-24400589B066}" srcOrd="2" destOrd="0" presId="urn:microsoft.com/office/officeart/2005/8/layout/cycle8"/>
    <dgm:cxn modelId="{C1DF3FC6-C1F3-435F-8D50-2A51B0D459EA}" type="presParOf" srcId="{4121414E-0632-4679-8E64-8B8342E6CE39}" destId="{7BF771DA-9156-435F-BB70-E24CB2777D7B}" srcOrd="3" destOrd="0" presId="urn:microsoft.com/office/officeart/2005/8/layout/cycle8"/>
    <dgm:cxn modelId="{ECF4D05A-7AF6-486D-A824-0FD5F8683E3C}" type="presParOf" srcId="{4121414E-0632-4679-8E64-8B8342E6CE39}" destId="{75D17DFE-7A5F-4277-B0CA-0317272C89FD}" srcOrd="4" destOrd="0" presId="urn:microsoft.com/office/officeart/2005/8/layout/cycle8"/>
    <dgm:cxn modelId="{96D71B72-7E9D-4401-AB53-B1C9A2F47FF6}" type="presParOf" srcId="{4121414E-0632-4679-8E64-8B8342E6CE39}" destId="{CA7FAF87-0997-406D-8C75-10153596D6F9}" srcOrd="5" destOrd="0" presId="urn:microsoft.com/office/officeart/2005/8/layout/cycle8"/>
    <dgm:cxn modelId="{9F09A434-D9F8-4C81-BA69-93D7F236AED3}" type="presParOf" srcId="{4121414E-0632-4679-8E64-8B8342E6CE39}" destId="{74B8451C-7507-4361-9C3B-6A726A690EF7}" srcOrd="6" destOrd="0" presId="urn:microsoft.com/office/officeart/2005/8/layout/cycle8"/>
    <dgm:cxn modelId="{138395F2-BE34-42C4-807F-C51C0A989D84}" type="presParOf" srcId="{4121414E-0632-4679-8E64-8B8342E6CE39}" destId="{6712FC7B-6D19-4BCE-8268-FD815F194187}" srcOrd="7" destOrd="0" presId="urn:microsoft.com/office/officeart/2005/8/layout/cycle8"/>
    <dgm:cxn modelId="{2BF10292-106F-4A10-8E6D-2F356D77FB4A}" type="presParOf" srcId="{4121414E-0632-4679-8E64-8B8342E6CE39}" destId="{B7D2D60F-EB1D-41D6-86BE-75C89CB8A57F}" srcOrd="8" destOrd="0" presId="urn:microsoft.com/office/officeart/2005/8/layout/cycle8"/>
    <dgm:cxn modelId="{AE2D3917-B89B-4211-AEBE-BF5F29F9976B}" type="presParOf" srcId="{4121414E-0632-4679-8E64-8B8342E6CE39}" destId="{A2981B24-CE9C-4C71-A0EE-25A960B7C743}" srcOrd="9" destOrd="0" presId="urn:microsoft.com/office/officeart/2005/8/layout/cycle8"/>
    <dgm:cxn modelId="{A8C620B4-1104-407C-8C15-9CD66B8E8B84}" type="presParOf" srcId="{4121414E-0632-4679-8E64-8B8342E6CE39}" destId="{D61E35F3-D44F-4449-8195-859250A286C6}" srcOrd="10" destOrd="0" presId="urn:microsoft.com/office/officeart/2005/8/layout/cycle8"/>
    <dgm:cxn modelId="{B42B9801-6740-4DB4-A6BA-A5AC1E31D27D}" type="presParOf" srcId="{4121414E-0632-4679-8E64-8B8342E6CE39}" destId="{67EA07AF-452A-428E-B17E-CA231B2D3DCA}" srcOrd="11" destOrd="0" presId="urn:microsoft.com/office/officeart/2005/8/layout/cycle8"/>
    <dgm:cxn modelId="{5AC1E7B0-DEF1-4B29-8EB4-77211523719B}" type="presParOf" srcId="{4121414E-0632-4679-8E64-8B8342E6CE39}" destId="{01792BBF-6A72-4FB3-9992-5A4A45DF31CD}" srcOrd="12" destOrd="0" presId="urn:microsoft.com/office/officeart/2005/8/layout/cycle8"/>
    <dgm:cxn modelId="{878443EF-682D-469F-9D9F-61F5418AAC04}" type="presParOf" srcId="{4121414E-0632-4679-8E64-8B8342E6CE39}" destId="{93D31245-B0EA-4925-B77D-D95BC7AE0D27}" srcOrd="13" destOrd="0" presId="urn:microsoft.com/office/officeart/2005/8/layout/cycle8"/>
    <dgm:cxn modelId="{AF23EDAA-2CF6-41BF-9226-B0C2332B1FE4}" type="presParOf" srcId="{4121414E-0632-4679-8E64-8B8342E6CE39}" destId="{061D0F82-8174-4140-94E7-B8EFAE2BA0F3}" srcOrd="1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F48948-5370-4263-A2DA-BF715F303A2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de-DE"/>
        </a:p>
      </dgm:t>
    </dgm:pt>
    <dgm:pt modelId="{6DF934E0-CFA3-4F40-92F5-1DDAC2464495}">
      <dgm:prSet phldrT="[Text]" custT="1"/>
      <dgm:spPr>
        <a:solidFill>
          <a:srgbClr val="002060"/>
        </a:solidFill>
      </dgm:spPr>
      <dgm:t>
        <a:bodyPr/>
        <a:lstStyle/>
        <a:p>
          <a:r>
            <a:rPr lang="de-DE" sz="1600" dirty="0" smtClean="0"/>
            <a:t>Institution</a:t>
          </a:r>
        </a:p>
        <a:p>
          <a:r>
            <a:rPr lang="de-DE" sz="1600" dirty="0" smtClean="0"/>
            <a:t>Leistungsangebot</a:t>
          </a:r>
        </a:p>
      </dgm:t>
    </dgm:pt>
    <dgm:pt modelId="{027502A5-D3B5-4CBE-B294-6A0810B41537}" type="parTrans" cxnId="{2F378B56-F73E-46A0-8182-9BC12788FD70}">
      <dgm:prSet/>
      <dgm:spPr/>
      <dgm:t>
        <a:bodyPr/>
        <a:lstStyle/>
        <a:p>
          <a:endParaRPr lang="de-DE"/>
        </a:p>
      </dgm:t>
    </dgm:pt>
    <dgm:pt modelId="{3135A46A-00ED-4E17-8638-DB7BBFF90EFE}" type="sibTrans" cxnId="{2F378B56-F73E-46A0-8182-9BC12788FD70}">
      <dgm:prSet custT="1"/>
      <dgm:spPr>
        <a:solidFill>
          <a:srgbClr val="002060"/>
        </a:solidFill>
        <a:ln>
          <a:solidFill>
            <a:schemeClr val="tx1"/>
          </a:solidFill>
        </a:ln>
      </dgm:spPr>
      <dgm:t>
        <a:bodyPr/>
        <a:lstStyle/>
        <a:p>
          <a:r>
            <a:rPr lang="de-DE" sz="1200" dirty="0" smtClean="0">
              <a:solidFill>
                <a:srgbClr val="002060"/>
              </a:solidFill>
              <a:latin typeface="Arial Narrow" pitchFamily="34" charset="0"/>
            </a:rPr>
            <a:t> </a:t>
          </a:r>
          <a:r>
            <a:rPr lang="de-DE" sz="1200" dirty="0" smtClean="0">
              <a:solidFill>
                <a:schemeClr val="tx1"/>
              </a:solidFill>
              <a:latin typeface="Arial Narrow" pitchFamily="34" charset="0"/>
            </a:rPr>
            <a:t>rechte Beziehung</a:t>
          </a:r>
          <a:endParaRPr lang="de-DE" sz="1200" dirty="0">
            <a:solidFill>
              <a:schemeClr val="tx1"/>
            </a:solidFill>
            <a:latin typeface="Arial Narrow" pitchFamily="34" charset="0"/>
          </a:endParaRPr>
        </a:p>
      </dgm:t>
    </dgm:pt>
    <dgm:pt modelId="{D68BAEC6-C377-4FDC-B92F-2CCC3078532B}">
      <dgm:prSet phldrT="[Text]" custT="1"/>
      <dgm:spPr>
        <a:solidFill>
          <a:srgbClr val="002060"/>
        </a:solidFill>
      </dgm:spPr>
      <dgm:t>
        <a:bodyPr/>
        <a:lstStyle/>
        <a:p>
          <a:r>
            <a:rPr lang="de-DE" sz="1600" dirty="0" smtClean="0"/>
            <a:t>Lohn für Leistung</a:t>
          </a:r>
          <a:endParaRPr lang="de-DE" sz="1600" dirty="0"/>
        </a:p>
      </dgm:t>
    </dgm:pt>
    <dgm:pt modelId="{CD7AE036-CD5D-4B61-9B45-E9780A7EE35F}" type="parTrans" cxnId="{DB10B3FB-0CC6-4014-B1E9-D4EB2426B7D1}">
      <dgm:prSet/>
      <dgm:spPr/>
      <dgm:t>
        <a:bodyPr/>
        <a:lstStyle/>
        <a:p>
          <a:endParaRPr lang="de-DE"/>
        </a:p>
      </dgm:t>
    </dgm:pt>
    <dgm:pt modelId="{9D1751DF-D530-4741-A60C-6E62C7EAE84F}" type="sibTrans" cxnId="{DB10B3FB-0CC6-4014-B1E9-D4EB2426B7D1}">
      <dgm:prSet custT="1"/>
      <dgm:spPr>
        <a:solidFill>
          <a:srgbClr val="002060"/>
        </a:solidFill>
        <a:ln>
          <a:solidFill>
            <a:schemeClr val="tx1"/>
          </a:solidFill>
        </a:ln>
      </dgm:spPr>
      <dgm:t>
        <a:bodyPr/>
        <a:lstStyle/>
        <a:p>
          <a:r>
            <a:rPr lang="de-DE" sz="1200" dirty="0" smtClean="0">
              <a:solidFill>
                <a:schemeClr val="tx1"/>
              </a:solidFill>
              <a:latin typeface="Arial Narrow" pitchFamily="34" charset="0"/>
            </a:rPr>
            <a:t>rechte Beziehung</a:t>
          </a:r>
          <a:endParaRPr lang="de-DE" sz="1200" dirty="0">
            <a:solidFill>
              <a:schemeClr val="tx1"/>
            </a:solidFill>
            <a:latin typeface="Arial Narrow" pitchFamily="34" charset="0"/>
          </a:endParaRPr>
        </a:p>
      </dgm:t>
    </dgm:pt>
    <dgm:pt modelId="{681B9E5B-4A09-48BC-B2B1-D6A9AC7E15EE}">
      <dgm:prSet phldrT="[Text]" custT="1"/>
      <dgm:spPr>
        <a:solidFill>
          <a:srgbClr val="002060"/>
        </a:solidFill>
      </dgm:spPr>
      <dgm:t>
        <a:bodyPr/>
        <a:lstStyle/>
        <a:p>
          <a:r>
            <a:rPr lang="de-DE" sz="1600" dirty="0" smtClean="0"/>
            <a:t>Angestelltes</a:t>
          </a:r>
        </a:p>
        <a:p>
          <a:r>
            <a:rPr lang="de-DE" sz="1600" dirty="0" smtClean="0"/>
            <a:t>Personal</a:t>
          </a:r>
          <a:endParaRPr lang="de-DE" sz="1600" dirty="0"/>
        </a:p>
      </dgm:t>
    </dgm:pt>
    <dgm:pt modelId="{F71D6C24-3995-433B-BCE5-03A1A022C93C}" type="parTrans" cxnId="{AFFD4BEF-ECC2-4B55-9617-08BD07BBB1F1}">
      <dgm:prSet/>
      <dgm:spPr/>
      <dgm:t>
        <a:bodyPr/>
        <a:lstStyle/>
        <a:p>
          <a:endParaRPr lang="de-DE"/>
        </a:p>
      </dgm:t>
    </dgm:pt>
    <dgm:pt modelId="{BB58114A-3098-47A6-B1A6-9C35B676ACD8}" type="sibTrans" cxnId="{AFFD4BEF-ECC2-4B55-9617-08BD07BBB1F1}">
      <dgm:prSet custT="1"/>
      <dgm:spPr>
        <a:solidFill>
          <a:srgbClr val="002060"/>
        </a:solidFill>
        <a:ln>
          <a:solidFill>
            <a:schemeClr val="tx1"/>
          </a:solidFill>
        </a:ln>
      </dgm:spPr>
      <dgm:t>
        <a:bodyPr vert="horz" anchor="ctr" anchorCtr="0"/>
        <a:lstStyle/>
        <a:p>
          <a:pPr algn="ctr">
            <a:lnSpc>
              <a:spcPct val="100000"/>
            </a:lnSpc>
          </a:pPr>
          <a:r>
            <a:rPr lang="de-DE" sz="1200" b="1" dirty="0" smtClean="0">
              <a:solidFill>
                <a:schemeClr val="tx1"/>
              </a:solidFill>
              <a:latin typeface="Arial Narrow" pitchFamily="34" charset="0"/>
            </a:rPr>
            <a:t>rechte Beziehung</a:t>
          </a:r>
          <a:endParaRPr lang="de-DE" sz="1200" b="1" dirty="0">
            <a:solidFill>
              <a:schemeClr val="tx1"/>
            </a:solidFill>
            <a:latin typeface="Arial Narrow" pitchFamily="34" charset="0"/>
          </a:endParaRPr>
        </a:p>
      </dgm:t>
    </dgm:pt>
    <dgm:pt modelId="{5D6447D5-EF1C-4B96-8DA9-2F4B4895502D}" type="pres">
      <dgm:prSet presAssocID="{1AF48948-5370-4263-A2DA-BF715F303A2D}" presName="Name0" presStyleCnt="0">
        <dgm:presLayoutVars>
          <dgm:dir/>
          <dgm:resizeHandles val="exact"/>
        </dgm:presLayoutVars>
      </dgm:prSet>
      <dgm:spPr/>
      <dgm:t>
        <a:bodyPr/>
        <a:lstStyle/>
        <a:p>
          <a:endParaRPr lang="de-DE"/>
        </a:p>
      </dgm:t>
    </dgm:pt>
    <dgm:pt modelId="{9F97695C-FC38-412A-96A3-D6F8236D7929}" type="pres">
      <dgm:prSet presAssocID="{6DF934E0-CFA3-4F40-92F5-1DDAC2464495}" presName="node" presStyleLbl="node1" presStyleIdx="0" presStyleCnt="3" custScaleX="93537" custScaleY="60838" custRadScaleRad="110097" custRadScaleInc="-772">
        <dgm:presLayoutVars>
          <dgm:bulletEnabled val="1"/>
        </dgm:presLayoutVars>
      </dgm:prSet>
      <dgm:spPr/>
      <dgm:t>
        <a:bodyPr/>
        <a:lstStyle/>
        <a:p>
          <a:endParaRPr lang="de-DE"/>
        </a:p>
      </dgm:t>
    </dgm:pt>
    <dgm:pt modelId="{18689630-1DC6-462A-A9E2-DFBA6F5CFF36}" type="pres">
      <dgm:prSet presAssocID="{3135A46A-00ED-4E17-8638-DB7BBFF90EFE}" presName="sibTrans" presStyleLbl="sibTrans2D1" presStyleIdx="0" presStyleCnt="3" custScaleX="126674" custScaleY="49580" custLinFactNeighborX="27653" custLinFactNeighborY="3130"/>
      <dgm:spPr/>
      <dgm:t>
        <a:bodyPr/>
        <a:lstStyle/>
        <a:p>
          <a:endParaRPr lang="de-DE"/>
        </a:p>
      </dgm:t>
    </dgm:pt>
    <dgm:pt modelId="{5E271990-6481-4254-AEB0-A22F3DEAB889}" type="pres">
      <dgm:prSet presAssocID="{3135A46A-00ED-4E17-8638-DB7BBFF90EFE}" presName="connectorText" presStyleLbl="sibTrans2D1" presStyleIdx="0" presStyleCnt="3"/>
      <dgm:spPr/>
      <dgm:t>
        <a:bodyPr/>
        <a:lstStyle/>
        <a:p>
          <a:endParaRPr lang="de-DE"/>
        </a:p>
      </dgm:t>
    </dgm:pt>
    <dgm:pt modelId="{19C41DB6-1F4D-40EB-B592-ED2D9A818EB3}" type="pres">
      <dgm:prSet presAssocID="{D68BAEC6-C377-4FDC-B92F-2CCC3078532B}" presName="node" presStyleLbl="node1" presStyleIdx="1" presStyleCnt="3" custScaleX="67371" custScaleY="71654" custRadScaleRad="95547" custRadScaleInc="-25624">
        <dgm:presLayoutVars>
          <dgm:bulletEnabled val="1"/>
        </dgm:presLayoutVars>
      </dgm:prSet>
      <dgm:spPr/>
      <dgm:t>
        <a:bodyPr/>
        <a:lstStyle/>
        <a:p>
          <a:endParaRPr lang="de-DE"/>
        </a:p>
      </dgm:t>
    </dgm:pt>
    <dgm:pt modelId="{C958B4AC-53DA-404B-9847-E8B19105C0D5}" type="pres">
      <dgm:prSet presAssocID="{9D1751DF-D530-4741-A60C-6E62C7EAE84F}" presName="sibTrans" presStyleLbl="sibTrans2D1" presStyleIdx="1" presStyleCnt="3" custScaleX="124996" custScaleY="78515" custLinFactNeighborX="137" custLinFactNeighborY="16478"/>
      <dgm:spPr/>
      <dgm:t>
        <a:bodyPr/>
        <a:lstStyle/>
        <a:p>
          <a:endParaRPr lang="de-DE"/>
        </a:p>
      </dgm:t>
    </dgm:pt>
    <dgm:pt modelId="{A9DF126D-423E-4568-B9F3-D8AB1357660D}" type="pres">
      <dgm:prSet presAssocID="{9D1751DF-D530-4741-A60C-6E62C7EAE84F}" presName="connectorText" presStyleLbl="sibTrans2D1" presStyleIdx="1" presStyleCnt="3"/>
      <dgm:spPr/>
      <dgm:t>
        <a:bodyPr/>
        <a:lstStyle/>
        <a:p>
          <a:endParaRPr lang="de-DE"/>
        </a:p>
      </dgm:t>
    </dgm:pt>
    <dgm:pt modelId="{B576F314-1D02-45A5-8F4B-6F5E3E56EF0C}" type="pres">
      <dgm:prSet presAssocID="{681B9E5B-4A09-48BC-B2B1-D6A9AC7E15EE}" presName="node" presStyleLbl="node1" presStyleIdx="2" presStyleCnt="3" custScaleX="73585" custScaleY="71654" custRadScaleRad="106570" custRadScaleInc="28193">
        <dgm:presLayoutVars>
          <dgm:bulletEnabled val="1"/>
        </dgm:presLayoutVars>
      </dgm:prSet>
      <dgm:spPr/>
      <dgm:t>
        <a:bodyPr/>
        <a:lstStyle/>
        <a:p>
          <a:endParaRPr lang="de-DE"/>
        </a:p>
      </dgm:t>
    </dgm:pt>
    <dgm:pt modelId="{59852215-3D49-404F-89CB-CC7911FD8CBE}" type="pres">
      <dgm:prSet presAssocID="{BB58114A-3098-47A6-B1A6-9C35B676ACD8}" presName="sibTrans" presStyleLbl="sibTrans2D1" presStyleIdx="2" presStyleCnt="3" custScaleX="134467" custScaleY="56592" custLinFactNeighborX="-21206" custLinFactNeighborY="97"/>
      <dgm:spPr/>
      <dgm:t>
        <a:bodyPr/>
        <a:lstStyle/>
        <a:p>
          <a:endParaRPr lang="de-DE"/>
        </a:p>
      </dgm:t>
    </dgm:pt>
    <dgm:pt modelId="{A4E19142-F8CA-4E4D-B39D-12247C95DC0B}" type="pres">
      <dgm:prSet presAssocID="{BB58114A-3098-47A6-B1A6-9C35B676ACD8}" presName="connectorText" presStyleLbl="sibTrans2D1" presStyleIdx="2" presStyleCnt="3"/>
      <dgm:spPr/>
      <dgm:t>
        <a:bodyPr/>
        <a:lstStyle/>
        <a:p>
          <a:endParaRPr lang="de-DE"/>
        </a:p>
      </dgm:t>
    </dgm:pt>
  </dgm:ptLst>
  <dgm:cxnLst>
    <dgm:cxn modelId="{321AD92D-7E10-47F4-AE72-99BC0A541ECD}" type="presOf" srcId="{D68BAEC6-C377-4FDC-B92F-2CCC3078532B}" destId="{19C41DB6-1F4D-40EB-B592-ED2D9A818EB3}" srcOrd="0" destOrd="0" presId="urn:microsoft.com/office/officeart/2005/8/layout/cycle7"/>
    <dgm:cxn modelId="{C061700A-DE71-44DD-9E5A-C8D8D1545760}" type="presOf" srcId="{3135A46A-00ED-4E17-8638-DB7BBFF90EFE}" destId="{18689630-1DC6-462A-A9E2-DFBA6F5CFF36}" srcOrd="0" destOrd="0" presId="urn:microsoft.com/office/officeart/2005/8/layout/cycle7"/>
    <dgm:cxn modelId="{73BF425E-4B7B-465B-B480-249F171F7D9F}" type="presOf" srcId="{9D1751DF-D530-4741-A60C-6E62C7EAE84F}" destId="{C958B4AC-53DA-404B-9847-E8B19105C0D5}" srcOrd="0" destOrd="0" presId="urn:microsoft.com/office/officeart/2005/8/layout/cycle7"/>
    <dgm:cxn modelId="{D4FDCAA6-4C05-4335-B1C1-6E82E8D41F2A}" type="presOf" srcId="{6DF934E0-CFA3-4F40-92F5-1DDAC2464495}" destId="{9F97695C-FC38-412A-96A3-D6F8236D7929}" srcOrd="0" destOrd="0" presId="urn:microsoft.com/office/officeart/2005/8/layout/cycle7"/>
    <dgm:cxn modelId="{2F378B56-F73E-46A0-8182-9BC12788FD70}" srcId="{1AF48948-5370-4263-A2DA-BF715F303A2D}" destId="{6DF934E0-CFA3-4F40-92F5-1DDAC2464495}" srcOrd="0" destOrd="0" parTransId="{027502A5-D3B5-4CBE-B294-6A0810B41537}" sibTransId="{3135A46A-00ED-4E17-8638-DB7BBFF90EFE}"/>
    <dgm:cxn modelId="{DB10B3FB-0CC6-4014-B1E9-D4EB2426B7D1}" srcId="{1AF48948-5370-4263-A2DA-BF715F303A2D}" destId="{D68BAEC6-C377-4FDC-B92F-2CCC3078532B}" srcOrd="1" destOrd="0" parTransId="{CD7AE036-CD5D-4B61-9B45-E9780A7EE35F}" sibTransId="{9D1751DF-D530-4741-A60C-6E62C7EAE84F}"/>
    <dgm:cxn modelId="{AFFD4BEF-ECC2-4B55-9617-08BD07BBB1F1}" srcId="{1AF48948-5370-4263-A2DA-BF715F303A2D}" destId="{681B9E5B-4A09-48BC-B2B1-D6A9AC7E15EE}" srcOrd="2" destOrd="0" parTransId="{F71D6C24-3995-433B-BCE5-03A1A022C93C}" sibTransId="{BB58114A-3098-47A6-B1A6-9C35B676ACD8}"/>
    <dgm:cxn modelId="{F2C44121-D1B2-47AE-9128-DB2CC3F30760}" type="presOf" srcId="{3135A46A-00ED-4E17-8638-DB7BBFF90EFE}" destId="{5E271990-6481-4254-AEB0-A22F3DEAB889}" srcOrd="1" destOrd="0" presId="urn:microsoft.com/office/officeart/2005/8/layout/cycle7"/>
    <dgm:cxn modelId="{6FBCEE9C-ABF2-4F3A-A651-60629B0C3EA2}" type="presOf" srcId="{BB58114A-3098-47A6-B1A6-9C35B676ACD8}" destId="{A4E19142-F8CA-4E4D-B39D-12247C95DC0B}" srcOrd="1" destOrd="0" presId="urn:microsoft.com/office/officeart/2005/8/layout/cycle7"/>
    <dgm:cxn modelId="{DBECFC37-7208-48CD-BCA5-2DE6FC17A9A1}" type="presOf" srcId="{9D1751DF-D530-4741-A60C-6E62C7EAE84F}" destId="{A9DF126D-423E-4568-B9F3-D8AB1357660D}" srcOrd="1" destOrd="0" presId="urn:microsoft.com/office/officeart/2005/8/layout/cycle7"/>
    <dgm:cxn modelId="{B79F8A83-13C2-43D4-837B-B8D21F2034FD}" type="presOf" srcId="{BB58114A-3098-47A6-B1A6-9C35B676ACD8}" destId="{59852215-3D49-404F-89CB-CC7911FD8CBE}" srcOrd="0" destOrd="0" presId="urn:microsoft.com/office/officeart/2005/8/layout/cycle7"/>
    <dgm:cxn modelId="{4422E039-1868-4A26-BC8B-C1EE0D8E1AF8}" type="presOf" srcId="{1AF48948-5370-4263-A2DA-BF715F303A2D}" destId="{5D6447D5-EF1C-4B96-8DA9-2F4B4895502D}" srcOrd="0" destOrd="0" presId="urn:microsoft.com/office/officeart/2005/8/layout/cycle7"/>
    <dgm:cxn modelId="{AA7FE9D5-052A-4E1C-A21D-579B0D6E6A1E}" type="presOf" srcId="{681B9E5B-4A09-48BC-B2B1-D6A9AC7E15EE}" destId="{B576F314-1D02-45A5-8F4B-6F5E3E56EF0C}" srcOrd="0" destOrd="0" presId="urn:microsoft.com/office/officeart/2005/8/layout/cycle7"/>
    <dgm:cxn modelId="{484FA236-7233-45FD-A5E0-A9B0B3F21027}" type="presParOf" srcId="{5D6447D5-EF1C-4B96-8DA9-2F4B4895502D}" destId="{9F97695C-FC38-412A-96A3-D6F8236D7929}" srcOrd="0" destOrd="0" presId="urn:microsoft.com/office/officeart/2005/8/layout/cycle7"/>
    <dgm:cxn modelId="{2AD6D134-9698-4144-9E74-DCAC16D692C2}" type="presParOf" srcId="{5D6447D5-EF1C-4B96-8DA9-2F4B4895502D}" destId="{18689630-1DC6-462A-A9E2-DFBA6F5CFF36}" srcOrd="1" destOrd="0" presId="urn:microsoft.com/office/officeart/2005/8/layout/cycle7"/>
    <dgm:cxn modelId="{9C765869-343E-4348-BC15-A67B7D4395AA}" type="presParOf" srcId="{18689630-1DC6-462A-A9E2-DFBA6F5CFF36}" destId="{5E271990-6481-4254-AEB0-A22F3DEAB889}" srcOrd="0" destOrd="0" presId="urn:microsoft.com/office/officeart/2005/8/layout/cycle7"/>
    <dgm:cxn modelId="{927B6C8D-AFCF-4680-9ADB-67D261AB8D9C}" type="presParOf" srcId="{5D6447D5-EF1C-4B96-8DA9-2F4B4895502D}" destId="{19C41DB6-1F4D-40EB-B592-ED2D9A818EB3}" srcOrd="2" destOrd="0" presId="urn:microsoft.com/office/officeart/2005/8/layout/cycle7"/>
    <dgm:cxn modelId="{9DA05E87-0492-4393-8B56-48BE1A7D42A9}" type="presParOf" srcId="{5D6447D5-EF1C-4B96-8DA9-2F4B4895502D}" destId="{C958B4AC-53DA-404B-9847-E8B19105C0D5}" srcOrd="3" destOrd="0" presId="urn:microsoft.com/office/officeart/2005/8/layout/cycle7"/>
    <dgm:cxn modelId="{30056787-C25D-4CF4-8479-F4E91FE86EBE}" type="presParOf" srcId="{C958B4AC-53DA-404B-9847-E8B19105C0D5}" destId="{A9DF126D-423E-4568-B9F3-D8AB1357660D}" srcOrd="0" destOrd="0" presId="urn:microsoft.com/office/officeart/2005/8/layout/cycle7"/>
    <dgm:cxn modelId="{E45719BF-FF10-42DD-9381-D9440DC328A7}" type="presParOf" srcId="{5D6447D5-EF1C-4B96-8DA9-2F4B4895502D}" destId="{B576F314-1D02-45A5-8F4B-6F5E3E56EF0C}" srcOrd="4" destOrd="0" presId="urn:microsoft.com/office/officeart/2005/8/layout/cycle7"/>
    <dgm:cxn modelId="{DA87E8D7-315C-4D7C-AC28-5646878F4C53}" type="presParOf" srcId="{5D6447D5-EF1C-4B96-8DA9-2F4B4895502D}" destId="{59852215-3D49-404F-89CB-CC7911FD8CBE}" srcOrd="5" destOrd="0" presId="urn:microsoft.com/office/officeart/2005/8/layout/cycle7"/>
    <dgm:cxn modelId="{6464C00C-5C4F-4A9D-A5BC-FCF287935CF9}" type="presParOf" srcId="{59852215-3D49-404F-89CB-CC7911FD8CBE}" destId="{A4E19142-F8CA-4E4D-B39D-12247C95DC0B}"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F48948-5370-4263-A2DA-BF715F303A2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de-DE"/>
        </a:p>
      </dgm:t>
    </dgm:pt>
    <dgm:pt modelId="{6DF934E0-CFA3-4F40-92F5-1DDAC2464495}">
      <dgm:prSet phldrT="[Text]" custT="1"/>
      <dgm:spPr>
        <a:solidFill>
          <a:schemeClr val="accent1">
            <a:lumMod val="75000"/>
          </a:schemeClr>
        </a:solidFill>
      </dgm:spPr>
      <dgm:t>
        <a:bodyPr/>
        <a:lstStyle/>
        <a:p>
          <a:r>
            <a:rPr lang="de-DE" sz="1000" dirty="0" smtClean="0"/>
            <a:t>Institutionen</a:t>
          </a:r>
        </a:p>
        <a:p>
          <a:r>
            <a:rPr lang="de-DE" sz="1000" dirty="0" smtClean="0"/>
            <a:t>Leistungsangebot</a:t>
          </a:r>
        </a:p>
      </dgm:t>
    </dgm:pt>
    <dgm:pt modelId="{027502A5-D3B5-4CBE-B294-6A0810B41537}" type="parTrans" cxnId="{2F378B56-F73E-46A0-8182-9BC12788FD70}">
      <dgm:prSet/>
      <dgm:spPr/>
      <dgm:t>
        <a:bodyPr/>
        <a:lstStyle/>
        <a:p>
          <a:endParaRPr lang="de-DE"/>
        </a:p>
      </dgm:t>
    </dgm:pt>
    <dgm:pt modelId="{3135A46A-00ED-4E17-8638-DB7BBFF90EFE}" type="sibTrans" cxnId="{2F378B56-F73E-46A0-8182-9BC12788FD70}">
      <dgm:prSet custT="1"/>
      <dgm:spPr>
        <a:solidFill>
          <a:srgbClr val="002060"/>
        </a:solidFill>
        <a:ln>
          <a:solidFill>
            <a:schemeClr val="tx1"/>
          </a:solidFill>
        </a:ln>
      </dgm:spPr>
      <dgm:t>
        <a:bodyPr/>
        <a:lstStyle/>
        <a:p>
          <a:r>
            <a:rPr lang="de-DE" sz="1200" dirty="0" smtClean="0">
              <a:solidFill>
                <a:srgbClr val="002060"/>
              </a:solidFill>
              <a:latin typeface="Arial Narrow" pitchFamily="34" charset="0"/>
            </a:rPr>
            <a:t> </a:t>
          </a:r>
          <a:r>
            <a:rPr lang="de-DE" sz="1200" dirty="0" smtClean="0">
              <a:solidFill>
                <a:schemeClr val="tx1"/>
              </a:solidFill>
              <a:latin typeface="Arial Narrow" pitchFamily="34" charset="0"/>
            </a:rPr>
            <a:t>rechte Beziehung</a:t>
          </a:r>
          <a:endParaRPr lang="de-DE" sz="1200" dirty="0">
            <a:solidFill>
              <a:schemeClr val="tx1"/>
            </a:solidFill>
            <a:latin typeface="Arial Narrow" pitchFamily="34" charset="0"/>
          </a:endParaRPr>
        </a:p>
      </dgm:t>
    </dgm:pt>
    <dgm:pt modelId="{D68BAEC6-C377-4FDC-B92F-2CCC3078532B}">
      <dgm:prSet phldrT="[Text]" custT="1"/>
      <dgm:spPr>
        <a:solidFill>
          <a:schemeClr val="accent1">
            <a:lumMod val="75000"/>
          </a:schemeClr>
        </a:solidFill>
      </dgm:spPr>
      <dgm:t>
        <a:bodyPr/>
        <a:lstStyle/>
        <a:p>
          <a:r>
            <a:rPr lang="de-DE" sz="1000" dirty="0" smtClean="0"/>
            <a:t>Lohn für Leistung</a:t>
          </a:r>
          <a:endParaRPr lang="de-DE" sz="1000" dirty="0"/>
        </a:p>
      </dgm:t>
    </dgm:pt>
    <dgm:pt modelId="{CD7AE036-CD5D-4B61-9B45-E9780A7EE35F}" type="parTrans" cxnId="{DB10B3FB-0CC6-4014-B1E9-D4EB2426B7D1}">
      <dgm:prSet/>
      <dgm:spPr/>
      <dgm:t>
        <a:bodyPr/>
        <a:lstStyle/>
        <a:p>
          <a:endParaRPr lang="de-DE"/>
        </a:p>
      </dgm:t>
    </dgm:pt>
    <dgm:pt modelId="{9D1751DF-D530-4741-A60C-6E62C7EAE84F}" type="sibTrans" cxnId="{DB10B3FB-0CC6-4014-B1E9-D4EB2426B7D1}">
      <dgm:prSet custT="1"/>
      <dgm:spPr>
        <a:solidFill>
          <a:srgbClr val="002060"/>
        </a:solidFill>
        <a:ln>
          <a:solidFill>
            <a:schemeClr val="tx1"/>
          </a:solidFill>
        </a:ln>
      </dgm:spPr>
      <dgm:t>
        <a:bodyPr/>
        <a:lstStyle/>
        <a:p>
          <a:r>
            <a:rPr lang="de-DE" sz="1200" dirty="0" smtClean="0">
              <a:solidFill>
                <a:schemeClr val="tx1"/>
              </a:solidFill>
              <a:latin typeface="Arial Narrow" pitchFamily="34" charset="0"/>
            </a:rPr>
            <a:t>rechte Beziehung</a:t>
          </a:r>
          <a:endParaRPr lang="de-DE" sz="1200" dirty="0">
            <a:solidFill>
              <a:schemeClr val="tx1"/>
            </a:solidFill>
            <a:latin typeface="Arial Narrow" pitchFamily="34" charset="0"/>
          </a:endParaRPr>
        </a:p>
      </dgm:t>
    </dgm:pt>
    <dgm:pt modelId="{681B9E5B-4A09-48BC-B2B1-D6A9AC7E15EE}">
      <dgm:prSet phldrT="[Text]" custT="1"/>
      <dgm:spPr>
        <a:solidFill>
          <a:schemeClr val="accent1">
            <a:lumMod val="75000"/>
          </a:schemeClr>
        </a:solidFill>
      </dgm:spPr>
      <dgm:t>
        <a:bodyPr/>
        <a:lstStyle/>
        <a:p>
          <a:r>
            <a:rPr lang="de-DE" sz="1000" dirty="0" smtClean="0"/>
            <a:t>Angestelltes</a:t>
          </a:r>
        </a:p>
        <a:p>
          <a:r>
            <a:rPr lang="de-DE" sz="1000" dirty="0" smtClean="0"/>
            <a:t>Personal</a:t>
          </a:r>
          <a:endParaRPr lang="de-DE" sz="1000" dirty="0"/>
        </a:p>
      </dgm:t>
    </dgm:pt>
    <dgm:pt modelId="{F71D6C24-3995-433B-BCE5-03A1A022C93C}" type="parTrans" cxnId="{AFFD4BEF-ECC2-4B55-9617-08BD07BBB1F1}">
      <dgm:prSet/>
      <dgm:spPr/>
      <dgm:t>
        <a:bodyPr/>
        <a:lstStyle/>
        <a:p>
          <a:endParaRPr lang="de-DE"/>
        </a:p>
      </dgm:t>
    </dgm:pt>
    <dgm:pt modelId="{BB58114A-3098-47A6-B1A6-9C35B676ACD8}" type="sibTrans" cxnId="{AFFD4BEF-ECC2-4B55-9617-08BD07BBB1F1}">
      <dgm:prSet custT="1"/>
      <dgm:spPr>
        <a:solidFill>
          <a:srgbClr val="002060"/>
        </a:solidFill>
        <a:ln>
          <a:solidFill>
            <a:schemeClr val="tx1"/>
          </a:solidFill>
        </a:ln>
      </dgm:spPr>
      <dgm:t>
        <a:bodyPr vert="horz" anchor="ctr" anchorCtr="0"/>
        <a:lstStyle/>
        <a:p>
          <a:pPr algn="ctr">
            <a:lnSpc>
              <a:spcPct val="100000"/>
            </a:lnSpc>
          </a:pPr>
          <a:r>
            <a:rPr lang="de-DE" sz="1200" b="1" dirty="0" smtClean="0">
              <a:solidFill>
                <a:schemeClr val="tx1"/>
              </a:solidFill>
              <a:latin typeface="Arial Narrow" pitchFamily="34" charset="0"/>
            </a:rPr>
            <a:t>rechte Beziehung</a:t>
          </a:r>
          <a:endParaRPr lang="de-DE" sz="1200" b="1" dirty="0">
            <a:solidFill>
              <a:schemeClr val="tx1"/>
            </a:solidFill>
            <a:latin typeface="Arial Narrow" pitchFamily="34" charset="0"/>
          </a:endParaRPr>
        </a:p>
      </dgm:t>
    </dgm:pt>
    <dgm:pt modelId="{5D6447D5-EF1C-4B96-8DA9-2F4B4895502D}" type="pres">
      <dgm:prSet presAssocID="{1AF48948-5370-4263-A2DA-BF715F303A2D}" presName="Name0" presStyleCnt="0">
        <dgm:presLayoutVars>
          <dgm:dir/>
          <dgm:resizeHandles val="exact"/>
        </dgm:presLayoutVars>
      </dgm:prSet>
      <dgm:spPr/>
      <dgm:t>
        <a:bodyPr/>
        <a:lstStyle/>
        <a:p>
          <a:endParaRPr lang="de-DE"/>
        </a:p>
      </dgm:t>
    </dgm:pt>
    <dgm:pt modelId="{9F97695C-FC38-412A-96A3-D6F8236D7929}" type="pres">
      <dgm:prSet presAssocID="{6DF934E0-CFA3-4F40-92F5-1DDAC2464495}" presName="node" presStyleLbl="node1" presStyleIdx="0" presStyleCnt="3" custScaleX="114562" custScaleY="86617" custRadScaleRad="117699" custRadScaleInc="2944">
        <dgm:presLayoutVars>
          <dgm:bulletEnabled val="1"/>
        </dgm:presLayoutVars>
      </dgm:prSet>
      <dgm:spPr/>
      <dgm:t>
        <a:bodyPr/>
        <a:lstStyle/>
        <a:p>
          <a:endParaRPr lang="de-DE"/>
        </a:p>
      </dgm:t>
    </dgm:pt>
    <dgm:pt modelId="{18689630-1DC6-462A-A9E2-DFBA6F5CFF36}" type="pres">
      <dgm:prSet presAssocID="{3135A46A-00ED-4E17-8638-DB7BBFF90EFE}" presName="sibTrans" presStyleLbl="sibTrans2D1" presStyleIdx="0" presStyleCnt="3" custScaleX="133535" custScaleY="120947" custLinFactNeighborX="27653" custLinFactNeighborY="3130"/>
      <dgm:spPr/>
      <dgm:t>
        <a:bodyPr/>
        <a:lstStyle/>
        <a:p>
          <a:endParaRPr lang="de-DE"/>
        </a:p>
      </dgm:t>
    </dgm:pt>
    <dgm:pt modelId="{5E271990-6481-4254-AEB0-A22F3DEAB889}" type="pres">
      <dgm:prSet presAssocID="{3135A46A-00ED-4E17-8638-DB7BBFF90EFE}" presName="connectorText" presStyleLbl="sibTrans2D1" presStyleIdx="0" presStyleCnt="3"/>
      <dgm:spPr/>
      <dgm:t>
        <a:bodyPr/>
        <a:lstStyle/>
        <a:p>
          <a:endParaRPr lang="de-DE"/>
        </a:p>
      </dgm:t>
    </dgm:pt>
    <dgm:pt modelId="{19C41DB6-1F4D-40EB-B592-ED2D9A818EB3}" type="pres">
      <dgm:prSet presAssocID="{D68BAEC6-C377-4FDC-B92F-2CCC3078532B}" presName="node" presStyleLbl="node1" presStyleIdx="1" presStyleCnt="3" custScaleX="67371" custScaleY="71654" custRadScaleRad="109976" custRadScaleInc="-26858">
        <dgm:presLayoutVars>
          <dgm:bulletEnabled val="1"/>
        </dgm:presLayoutVars>
      </dgm:prSet>
      <dgm:spPr/>
      <dgm:t>
        <a:bodyPr/>
        <a:lstStyle/>
        <a:p>
          <a:endParaRPr lang="de-DE"/>
        </a:p>
      </dgm:t>
    </dgm:pt>
    <dgm:pt modelId="{C958B4AC-53DA-404B-9847-E8B19105C0D5}" type="pres">
      <dgm:prSet presAssocID="{9D1751DF-D530-4741-A60C-6E62C7EAE84F}" presName="sibTrans" presStyleLbl="sibTrans2D1" presStyleIdx="1" presStyleCnt="3" custScaleX="125449" custScaleY="158410" custLinFactNeighborX="1486" custLinFactNeighborY="-11870"/>
      <dgm:spPr/>
      <dgm:t>
        <a:bodyPr/>
        <a:lstStyle/>
        <a:p>
          <a:endParaRPr lang="de-DE"/>
        </a:p>
      </dgm:t>
    </dgm:pt>
    <dgm:pt modelId="{A9DF126D-423E-4568-B9F3-D8AB1357660D}" type="pres">
      <dgm:prSet presAssocID="{9D1751DF-D530-4741-A60C-6E62C7EAE84F}" presName="connectorText" presStyleLbl="sibTrans2D1" presStyleIdx="1" presStyleCnt="3"/>
      <dgm:spPr/>
      <dgm:t>
        <a:bodyPr/>
        <a:lstStyle/>
        <a:p>
          <a:endParaRPr lang="de-DE"/>
        </a:p>
      </dgm:t>
    </dgm:pt>
    <dgm:pt modelId="{B576F314-1D02-45A5-8F4B-6F5E3E56EF0C}" type="pres">
      <dgm:prSet presAssocID="{681B9E5B-4A09-48BC-B2B1-D6A9AC7E15EE}" presName="node" presStyleLbl="node1" presStyleIdx="2" presStyleCnt="3" custScaleX="72907" custScaleY="107295" custRadScaleRad="108861" custRadScaleInc="24090">
        <dgm:presLayoutVars>
          <dgm:bulletEnabled val="1"/>
        </dgm:presLayoutVars>
      </dgm:prSet>
      <dgm:spPr/>
      <dgm:t>
        <a:bodyPr/>
        <a:lstStyle/>
        <a:p>
          <a:endParaRPr lang="de-DE"/>
        </a:p>
      </dgm:t>
    </dgm:pt>
    <dgm:pt modelId="{59852215-3D49-404F-89CB-CC7911FD8CBE}" type="pres">
      <dgm:prSet presAssocID="{BB58114A-3098-47A6-B1A6-9C35B676ACD8}" presName="sibTrans" presStyleLbl="sibTrans2D1" presStyleIdx="2" presStyleCnt="3" custScaleX="126978" custScaleY="138891" custLinFactNeighborX="-21206" custLinFactNeighborY="97"/>
      <dgm:spPr/>
      <dgm:t>
        <a:bodyPr/>
        <a:lstStyle/>
        <a:p>
          <a:endParaRPr lang="de-DE"/>
        </a:p>
      </dgm:t>
    </dgm:pt>
    <dgm:pt modelId="{A4E19142-F8CA-4E4D-B39D-12247C95DC0B}" type="pres">
      <dgm:prSet presAssocID="{BB58114A-3098-47A6-B1A6-9C35B676ACD8}" presName="connectorText" presStyleLbl="sibTrans2D1" presStyleIdx="2" presStyleCnt="3"/>
      <dgm:spPr/>
      <dgm:t>
        <a:bodyPr/>
        <a:lstStyle/>
        <a:p>
          <a:endParaRPr lang="de-DE"/>
        </a:p>
      </dgm:t>
    </dgm:pt>
  </dgm:ptLst>
  <dgm:cxnLst>
    <dgm:cxn modelId="{3BB0E5E6-C9C2-410A-8C21-D86080D2CAC7}" type="presOf" srcId="{9D1751DF-D530-4741-A60C-6E62C7EAE84F}" destId="{C958B4AC-53DA-404B-9847-E8B19105C0D5}" srcOrd="0" destOrd="0" presId="urn:microsoft.com/office/officeart/2005/8/layout/cycle7"/>
    <dgm:cxn modelId="{7B9844D6-7280-4263-A830-8A1A980A5C18}" type="presOf" srcId="{1AF48948-5370-4263-A2DA-BF715F303A2D}" destId="{5D6447D5-EF1C-4B96-8DA9-2F4B4895502D}" srcOrd="0" destOrd="0" presId="urn:microsoft.com/office/officeart/2005/8/layout/cycle7"/>
    <dgm:cxn modelId="{1862FF4C-2EAF-4AFC-81B8-F97137102370}" type="presOf" srcId="{D68BAEC6-C377-4FDC-B92F-2CCC3078532B}" destId="{19C41DB6-1F4D-40EB-B592-ED2D9A818EB3}" srcOrd="0" destOrd="0" presId="urn:microsoft.com/office/officeart/2005/8/layout/cycle7"/>
    <dgm:cxn modelId="{08121E88-1390-44DE-B005-26BF289C1C08}" type="presOf" srcId="{3135A46A-00ED-4E17-8638-DB7BBFF90EFE}" destId="{5E271990-6481-4254-AEB0-A22F3DEAB889}" srcOrd="1" destOrd="0" presId="urn:microsoft.com/office/officeart/2005/8/layout/cycle7"/>
    <dgm:cxn modelId="{BF4A6575-14DA-48DD-8B18-DA6DF287B7E0}" type="presOf" srcId="{9D1751DF-D530-4741-A60C-6E62C7EAE84F}" destId="{A9DF126D-423E-4568-B9F3-D8AB1357660D}" srcOrd="1" destOrd="0" presId="urn:microsoft.com/office/officeart/2005/8/layout/cycle7"/>
    <dgm:cxn modelId="{4C324A01-4F55-4BE3-AF88-9DC5474D1B2F}" type="presOf" srcId="{3135A46A-00ED-4E17-8638-DB7BBFF90EFE}" destId="{18689630-1DC6-462A-A9E2-DFBA6F5CFF36}" srcOrd="0" destOrd="0" presId="urn:microsoft.com/office/officeart/2005/8/layout/cycle7"/>
    <dgm:cxn modelId="{2F378B56-F73E-46A0-8182-9BC12788FD70}" srcId="{1AF48948-5370-4263-A2DA-BF715F303A2D}" destId="{6DF934E0-CFA3-4F40-92F5-1DDAC2464495}" srcOrd="0" destOrd="0" parTransId="{027502A5-D3B5-4CBE-B294-6A0810B41537}" sibTransId="{3135A46A-00ED-4E17-8638-DB7BBFF90EFE}"/>
    <dgm:cxn modelId="{DB10B3FB-0CC6-4014-B1E9-D4EB2426B7D1}" srcId="{1AF48948-5370-4263-A2DA-BF715F303A2D}" destId="{D68BAEC6-C377-4FDC-B92F-2CCC3078532B}" srcOrd="1" destOrd="0" parTransId="{CD7AE036-CD5D-4B61-9B45-E9780A7EE35F}" sibTransId="{9D1751DF-D530-4741-A60C-6E62C7EAE84F}"/>
    <dgm:cxn modelId="{AFFD4BEF-ECC2-4B55-9617-08BD07BBB1F1}" srcId="{1AF48948-5370-4263-A2DA-BF715F303A2D}" destId="{681B9E5B-4A09-48BC-B2B1-D6A9AC7E15EE}" srcOrd="2" destOrd="0" parTransId="{F71D6C24-3995-433B-BCE5-03A1A022C93C}" sibTransId="{BB58114A-3098-47A6-B1A6-9C35B676ACD8}"/>
    <dgm:cxn modelId="{8093E7F7-9F20-4B26-9BA7-3D84DAF5C852}" type="presOf" srcId="{681B9E5B-4A09-48BC-B2B1-D6A9AC7E15EE}" destId="{B576F314-1D02-45A5-8F4B-6F5E3E56EF0C}" srcOrd="0" destOrd="0" presId="urn:microsoft.com/office/officeart/2005/8/layout/cycle7"/>
    <dgm:cxn modelId="{8C742910-4F9B-43CC-AFFA-6774F588B9F2}" type="presOf" srcId="{BB58114A-3098-47A6-B1A6-9C35B676ACD8}" destId="{59852215-3D49-404F-89CB-CC7911FD8CBE}" srcOrd="0" destOrd="0" presId="urn:microsoft.com/office/officeart/2005/8/layout/cycle7"/>
    <dgm:cxn modelId="{3F901248-3929-4807-8427-FF6664ED6B1F}" type="presOf" srcId="{BB58114A-3098-47A6-B1A6-9C35B676ACD8}" destId="{A4E19142-F8CA-4E4D-B39D-12247C95DC0B}" srcOrd="1" destOrd="0" presId="urn:microsoft.com/office/officeart/2005/8/layout/cycle7"/>
    <dgm:cxn modelId="{E31B9E77-3029-4D2E-8F0C-40DA44FEE6EB}" type="presOf" srcId="{6DF934E0-CFA3-4F40-92F5-1DDAC2464495}" destId="{9F97695C-FC38-412A-96A3-D6F8236D7929}" srcOrd="0" destOrd="0" presId="urn:microsoft.com/office/officeart/2005/8/layout/cycle7"/>
    <dgm:cxn modelId="{24E6140D-3EA7-43C8-AFD2-C37C03F17DB1}" type="presParOf" srcId="{5D6447D5-EF1C-4B96-8DA9-2F4B4895502D}" destId="{9F97695C-FC38-412A-96A3-D6F8236D7929}" srcOrd="0" destOrd="0" presId="urn:microsoft.com/office/officeart/2005/8/layout/cycle7"/>
    <dgm:cxn modelId="{518ED006-D7AF-46E7-A35C-2DAACF583E74}" type="presParOf" srcId="{5D6447D5-EF1C-4B96-8DA9-2F4B4895502D}" destId="{18689630-1DC6-462A-A9E2-DFBA6F5CFF36}" srcOrd="1" destOrd="0" presId="urn:microsoft.com/office/officeart/2005/8/layout/cycle7"/>
    <dgm:cxn modelId="{469EF66F-5A13-40E3-B550-67DE1921C1D1}" type="presParOf" srcId="{18689630-1DC6-462A-A9E2-DFBA6F5CFF36}" destId="{5E271990-6481-4254-AEB0-A22F3DEAB889}" srcOrd="0" destOrd="0" presId="urn:microsoft.com/office/officeart/2005/8/layout/cycle7"/>
    <dgm:cxn modelId="{0B1FB36F-CB7C-4D7E-AE03-4CD882D9D23B}" type="presParOf" srcId="{5D6447D5-EF1C-4B96-8DA9-2F4B4895502D}" destId="{19C41DB6-1F4D-40EB-B592-ED2D9A818EB3}" srcOrd="2" destOrd="0" presId="urn:microsoft.com/office/officeart/2005/8/layout/cycle7"/>
    <dgm:cxn modelId="{C38760F4-7F88-4C06-ACE4-189D7371F56E}" type="presParOf" srcId="{5D6447D5-EF1C-4B96-8DA9-2F4B4895502D}" destId="{C958B4AC-53DA-404B-9847-E8B19105C0D5}" srcOrd="3" destOrd="0" presId="urn:microsoft.com/office/officeart/2005/8/layout/cycle7"/>
    <dgm:cxn modelId="{7EC657B1-3B37-49F7-88F9-F8D5E94BD7FE}" type="presParOf" srcId="{C958B4AC-53DA-404B-9847-E8B19105C0D5}" destId="{A9DF126D-423E-4568-B9F3-D8AB1357660D}" srcOrd="0" destOrd="0" presId="urn:microsoft.com/office/officeart/2005/8/layout/cycle7"/>
    <dgm:cxn modelId="{1B7CA116-15AE-42C2-AA9B-64123AB2C431}" type="presParOf" srcId="{5D6447D5-EF1C-4B96-8DA9-2F4B4895502D}" destId="{B576F314-1D02-45A5-8F4B-6F5E3E56EF0C}" srcOrd="4" destOrd="0" presId="urn:microsoft.com/office/officeart/2005/8/layout/cycle7"/>
    <dgm:cxn modelId="{8870DD9A-8F52-40D4-83C7-42642AEA8B8F}" type="presParOf" srcId="{5D6447D5-EF1C-4B96-8DA9-2F4B4895502D}" destId="{59852215-3D49-404F-89CB-CC7911FD8CBE}" srcOrd="5" destOrd="0" presId="urn:microsoft.com/office/officeart/2005/8/layout/cycle7"/>
    <dgm:cxn modelId="{ADD31B4A-2897-4356-BBC7-FE80D942F808}" type="presParOf" srcId="{59852215-3D49-404F-89CB-CC7911FD8CBE}" destId="{A4E19142-F8CA-4E4D-B39D-12247C95DC0B}"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7C8605-5D4C-479C-BDF0-125B0E1B850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de-DE"/>
        </a:p>
      </dgm:t>
    </dgm:pt>
    <dgm:pt modelId="{D33FDB90-8039-4CDC-9339-4EA36EA5C564}">
      <dgm:prSet phldrT="[Text]" custT="1"/>
      <dgm:spPr>
        <a:solidFill>
          <a:srgbClr val="002060"/>
        </a:solidFill>
      </dgm:spPr>
      <dgm:t>
        <a:bodyPr/>
        <a:lstStyle/>
        <a:p>
          <a:r>
            <a:rPr lang="de-DE" sz="1400" b="1" dirty="0" smtClean="0">
              <a:latin typeface="Arial Narrow" pitchFamily="34" charset="0"/>
            </a:rPr>
            <a:t>Gesellschafterfunktion</a:t>
          </a:r>
          <a:endParaRPr lang="de-DE" sz="1400" b="1" dirty="0">
            <a:latin typeface="Arial Narrow" pitchFamily="34" charset="0"/>
          </a:endParaRPr>
        </a:p>
      </dgm:t>
    </dgm:pt>
    <dgm:pt modelId="{A0740DA6-C545-4359-A923-5D15761624C3}" type="parTrans" cxnId="{2F7C02BA-E8A0-46B2-AC53-BBFFD4BA21C4}">
      <dgm:prSet/>
      <dgm:spPr/>
      <dgm:t>
        <a:bodyPr/>
        <a:lstStyle/>
        <a:p>
          <a:endParaRPr lang="de-DE" sz="1400">
            <a:latin typeface="Arial Narrow" pitchFamily="34" charset="0"/>
          </a:endParaRPr>
        </a:p>
      </dgm:t>
    </dgm:pt>
    <dgm:pt modelId="{4FD8A0B4-D0DE-4A53-A264-47700AB7C664}" type="sibTrans" cxnId="{2F7C02BA-E8A0-46B2-AC53-BBFFD4BA21C4}">
      <dgm:prSet/>
      <dgm:spPr/>
      <dgm:t>
        <a:bodyPr/>
        <a:lstStyle/>
        <a:p>
          <a:endParaRPr lang="de-DE" sz="1400">
            <a:latin typeface="Arial Narrow" pitchFamily="34" charset="0"/>
          </a:endParaRPr>
        </a:p>
      </dgm:t>
    </dgm:pt>
    <dgm:pt modelId="{0C1D5FA3-673E-4DDE-8F68-52CEFC035446}">
      <dgm:prSet phldrT="[Text]" custT="1"/>
      <dgm:spPr>
        <a:solidFill>
          <a:srgbClr val="C00000">
            <a:alpha val="90000"/>
          </a:srgbClr>
        </a:solidFill>
      </dgm:spPr>
      <dgm:t>
        <a:bodyPr/>
        <a:lstStyle/>
        <a:p>
          <a:pPr>
            <a:spcAft>
              <a:spcPts val="0"/>
            </a:spcAft>
          </a:pPr>
          <a:r>
            <a:rPr lang="de-DE" sz="1200" b="1" dirty="0" smtClean="0">
              <a:solidFill>
                <a:schemeClr val="tx1"/>
              </a:solidFill>
              <a:latin typeface="Arial Narrow" pitchFamily="34" charset="0"/>
            </a:rPr>
            <a:t>rechtlich</a:t>
          </a:r>
        </a:p>
        <a:p>
          <a:pPr>
            <a:spcAft>
              <a:spcPts val="0"/>
            </a:spcAft>
          </a:pPr>
          <a:r>
            <a:rPr lang="de-DE" sz="1200" b="1" dirty="0" smtClean="0">
              <a:solidFill>
                <a:schemeClr val="tx1"/>
              </a:solidFill>
              <a:latin typeface="Arial Narrow" pitchFamily="34" charset="0"/>
            </a:rPr>
            <a:t>selbstständige Einrichtungen</a:t>
          </a:r>
          <a:endParaRPr lang="de-DE" sz="1200" b="1" dirty="0">
            <a:solidFill>
              <a:schemeClr val="tx1"/>
            </a:solidFill>
            <a:latin typeface="Arial Narrow" pitchFamily="34" charset="0"/>
          </a:endParaRPr>
        </a:p>
      </dgm:t>
    </dgm:pt>
    <dgm:pt modelId="{C08AED20-9549-452B-837F-627D23EE189D}" type="parTrans" cxnId="{E2650079-5C6C-40FB-BD55-A0B24974ACEE}">
      <dgm:prSet/>
      <dgm:spPr/>
      <dgm:t>
        <a:bodyPr/>
        <a:lstStyle/>
        <a:p>
          <a:endParaRPr lang="de-DE" sz="1400">
            <a:latin typeface="Arial Narrow" pitchFamily="34" charset="0"/>
          </a:endParaRPr>
        </a:p>
      </dgm:t>
    </dgm:pt>
    <dgm:pt modelId="{4BB32164-8194-4210-91CD-2B2BDFADC636}" type="sibTrans" cxnId="{E2650079-5C6C-40FB-BD55-A0B24974ACEE}">
      <dgm:prSet/>
      <dgm:spPr/>
      <dgm:t>
        <a:bodyPr/>
        <a:lstStyle/>
        <a:p>
          <a:endParaRPr lang="de-DE" sz="1400">
            <a:latin typeface="Arial Narrow" pitchFamily="34" charset="0"/>
          </a:endParaRPr>
        </a:p>
      </dgm:t>
    </dgm:pt>
    <dgm:pt modelId="{BB6BB019-D061-46EE-8D44-39DA00AFD4A2}">
      <dgm:prSet phldrT="[Text]" custT="1"/>
      <dgm:spPr>
        <a:solidFill>
          <a:schemeClr val="accent2">
            <a:lumMod val="60000"/>
            <a:lumOff val="40000"/>
            <a:alpha val="90000"/>
          </a:schemeClr>
        </a:solidFill>
      </dgm:spPr>
      <dgm:t>
        <a:bodyPr/>
        <a:lstStyle/>
        <a:p>
          <a:r>
            <a:rPr lang="de-DE" sz="1200" b="1" dirty="0" smtClean="0">
              <a:solidFill>
                <a:schemeClr val="bg1"/>
              </a:solidFill>
              <a:latin typeface="Arial Narrow" pitchFamily="34" charset="0"/>
            </a:rPr>
            <a:t>Delegation von Verantwortung und Entscheidungen</a:t>
          </a:r>
          <a:endParaRPr lang="de-DE" sz="1200" b="1" dirty="0">
            <a:solidFill>
              <a:schemeClr val="bg1"/>
            </a:solidFill>
            <a:latin typeface="Arial Narrow" pitchFamily="34" charset="0"/>
          </a:endParaRPr>
        </a:p>
      </dgm:t>
    </dgm:pt>
    <dgm:pt modelId="{C3401A90-8ADB-4984-9782-79B1DBB1441F}" type="parTrans" cxnId="{B611E2F3-A12C-471C-AE6B-E3E89FB72B91}">
      <dgm:prSet/>
      <dgm:spPr/>
      <dgm:t>
        <a:bodyPr/>
        <a:lstStyle/>
        <a:p>
          <a:endParaRPr lang="de-DE" sz="1400">
            <a:latin typeface="Arial Narrow" pitchFamily="34" charset="0"/>
          </a:endParaRPr>
        </a:p>
      </dgm:t>
    </dgm:pt>
    <dgm:pt modelId="{DB5EDA5C-66FE-4AAD-8A2C-5B12C3DD3FB7}" type="sibTrans" cxnId="{B611E2F3-A12C-471C-AE6B-E3E89FB72B91}">
      <dgm:prSet/>
      <dgm:spPr/>
      <dgm:t>
        <a:bodyPr/>
        <a:lstStyle/>
        <a:p>
          <a:endParaRPr lang="de-DE" sz="1400">
            <a:latin typeface="Arial Narrow" pitchFamily="34" charset="0"/>
          </a:endParaRPr>
        </a:p>
      </dgm:t>
    </dgm:pt>
    <dgm:pt modelId="{B0DDE369-79E2-4563-ACE2-474CCBAFCCA0}">
      <dgm:prSet phldrT="[Text]" custT="1"/>
      <dgm:spPr>
        <a:solidFill>
          <a:srgbClr val="002060"/>
        </a:solidFill>
      </dgm:spPr>
      <dgm:t>
        <a:bodyPr/>
        <a:lstStyle/>
        <a:p>
          <a:r>
            <a:rPr lang="de-DE" sz="1400" dirty="0" smtClean="0">
              <a:latin typeface="Arial Narrow" pitchFamily="34" charset="0"/>
            </a:rPr>
            <a:t>Vorstand oder GF-Funktion</a:t>
          </a:r>
          <a:endParaRPr lang="de-DE" sz="1400" dirty="0">
            <a:latin typeface="Arial Narrow" pitchFamily="34" charset="0"/>
          </a:endParaRPr>
        </a:p>
      </dgm:t>
    </dgm:pt>
    <dgm:pt modelId="{DDCD3941-F317-4768-93F2-ED7FECF5DF9B}" type="parTrans" cxnId="{93AAFD00-FE24-4D0E-A9AA-1E41FF70CA57}">
      <dgm:prSet/>
      <dgm:spPr/>
      <dgm:t>
        <a:bodyPr/>
        <a:lstStyle/>
        <a:p>
          <a:endParaRPr lang="de-DE" sz="1400">
            <a:latin typeface="Arial Narrow" pitchFamily="34" charset="0"/>
          </a:endParaRPr>
        </a:p>
      </dgm:t>
    </dgm:pt>
    <dgm:pt modelId="{FDCF5C8E-B461-4459-87DD-F28C9201BB52}" type="sibTrans" cxnId="{93AAFD00-FE24-4D0E-A9AA-1E41FF70CA57}">
      <dgm:prSet/>
      <dgm:spPr/>
      <dgm:t>
        <a:bodyPr/>
        <a:lstStyle/>
        <a:p>
          <a:endParaRPr lang="de-DE" sz="1400">
            <a:latin typeface="Arial Narrow" pitchFamily="34" charset="0"/>
          </a:endParaRPr>
        </a:p>
      </dgm:t>
    </dgm:pt>
    <dgm:pt modelId="{25063D67-7409-49A4-AFA6-2236AF57C21A}">
      <dgm:prSet phldrT="[Text]" custT="1"/>
      <dgm:spPr>
        <a:solidFill>
          <a:srgbClr val="C00000">
            <a:alpha val="90000"/>
          </a:srgbClr>
        </a:solidFill>
      </dgm:spPr>
      <dgm:t>
        <a:bodyPr/>
        <a:lstStyle/>
        <a:p>
          <a:r>
            <a:rPr lang="de-DE" sz="1200" b="1" dirty="0" smtClean="0">
              <a:solidFill>
                <a:schemeClr val="tx1"/>
              </a:solidFill>
              <a:latin typeface="Arial Narrow" pitchFamily="34" charset="0"/>
            </a:rPr>
            <a:t>unselbständige Einrichtungen</a:t>
          </a:r>
          <a:endParaRPr lang="de-DE" sz="1200" b="1" dirty="0">
            <a:solidFill>
              <a:schemeClr val="tx1"/>
            </a:solidFill>
            <a:latin typeface="Arial Narrow" pitchFamily="34" charset="0"/>
          </a:endParaRPr>
        </a:p>
      </dgm:t>
    </dgm:pt>
    <dgm:pt modelId="{3B9B8C2F-62B1-45D7-87CF-18E5FB3040CA}" type="parTrans" cxnId="{105A4DFC-53BE-4F65-B262-F8985435F89E}">
      <dgm:prSet/>
      <dgm:spPr/>
      <dgm:t>
        <a:bodyPr/>
        <a:lstStyle/>
        <a:p>
          <a:endParaRPr lang="de-DE" sz="1400">
            <a:latin typeface="Arial Narrow" pitchFamily="34" charset="0"/>
          </a:endParaRPr>
        </a:p>
      </dgm:t>
    </dgm:pt>
    <dgm:pt modelId="{6B4D70C6-E5BE-4219-AE86-592A1910A56A}" type="sibTrans" cxnId="{105A4DFC-53BE-4F65-B262-F8985435F89E}">
      <dgm:prSet/>
      <dgm:spPr/>
      <dgm:t>
        <a:bodyPr/>
        <a:lstStyle/>
        <a:p>
          <a:endParaRPr lang="de-DE" sz="1400">
            <a:latin typeface="Arial Narrow" pitchFamily="34" charset="0"/>
          </a:endParaRPr>
        </a:p>
      </dgm:t>
    </dgm:pt>
    <dgm:pt modelId="{473CD70D-3D33-433A-84CC-AA664CFC29E7}">
      <dgm:prSet phldrT="[Text]" custT="1"/>
      <dgm:spPr>
        <a:solidFill>
          <a:schemeClr val="accent2">
            <a:lumMod val="60000"/>
            <a:lumOff val="40000"/>
            <a:alpha val="90000"/>
          </a:schemeClr>
        </a:solidFill>
      </dgm:spPr>
      <dgm:t>
        <a:bodyPr/>
        <a:lstStyle/>
        <a:p>
          <a:r>
            <a:rPr lang="de-DE" sz="1200" b="1" dirty="0" smtClean="0">
              <a:latin typeface="Arial Narrow" pitchFamily="34" charset="0"/>
            </a:rPr>
            <a:t>Delegation von Leitung</a:t>
          </a:r>
          <a:endParaRPr lang="de-DE" sz="1200" b="1" dirty="0">
            <a:latin typeface="Arial Narrow" pitchFamily="34" charset="0"/>
          </a:endParaRPr>
        </a:p>
      </dgm:t>
    </dgm:pt>
    <dgm:pt modelId="{DD232193-29E9-4D76-94E6-4AE78CFE8FA4}" type="parTrans" cxnId="{BB5204A1-CD0F-4652-85EC-044583BDA459}">
      <dgm:prSet/>
      <dgm:spPr/>
      <dgm:t>
        <a:bodyPr/>
        <a:lstStyle/>
        <a:p>
          <a:endParaRPr lang="de-DE" sz="1400">
            <a:latin typeface="Arial Narrow" pitchFamily="34" charset="0"/>
          </a:endParaRPr>
        </a:p>
      </dgm:t>
    </dgm:pt>
    <dgm:pt modelId="{E35D43F7-9E4D-4389-9F99-58A42D7F845E}" type="sibTrans" cxnId="{BB5204A1-CD0F-4652-85EC-044583BDA459}">
      <dgm:prSet/>
      <dgm:spPr/>
      <dgm:t>
        <a:bodyPr/>
        <a:lstStyle/>
        <a:p>
          <a:endParaRPr lang="de-DE" sz="1400">
            <a:latin typeface="Arial Narrow" pitchFamily="34" charset="0"/>
          </a:endParaRPr>
        </a:p>
      </dgm:t>
    </dgm:pt>
    <dgm:pt modelId="{14343795-5C36-413B-99F7-1ECD2E7FFEE3}">
      <dgm:prSet phldrT="[Text]" custT="1"/>
      <dgm:spPr>
        <a:solidFill>
          <a:srgbClr val="002060"/>
        </a:solidFill>
      </dgm:spPr>
      <dgm:t>
        <a:bodyPr/>
        <a:lstStyle/>
        <a:p>
          <a:r>
            <a:rPr lang="de-DE" sz="1400" dirty="0" smtClean="0">
              <a:latin typeface="Arial Narrow" pitchFamily="34" charset="0"/>
            </a:rPr>
            <a:t>Interne Ordensleitung</a:t>
          </a:r>
          <a:endParaRPr lang="de-DE" sz="1400" dirty="0">
            <a:latin typeface="Arial Narrow" pitchFamily="34" charset="0"/>
          </a:endParaRPr>
        </a:p>
      </dgm:t>
    </dgm:pt>
    <dgm:pt modelId="{700A2EEB-5B99-4F9E-A332-9E53470654FB}" type="parTrans" cxnId="{DA23BF99-9735-4DA9-B254-7864CCDC815E}">
      <dgm:prSet/>
      <dgm:spPr/>
      <dgm:t>
        <a:bodyPr/>
        <a:lstStyle/>
        <a:p>
          <a:endParaRPr lang="de-DE" sz="1400">
            <a:latin typeface="Arial Narrow" pitchFamily="34" charset="0"/>
          </a:endParaRPr>
        </a:p>
      </dgm:t>
    </dgm:pt>
    <dgm:pt modelId="{9C032ABD-E00F-4E9F-89F8-59D83D85EB32}" type="sibTrans" cxnId="{DA23BF99-9735-4DA9-B254-7864CCDC815E}">
      <dgm:prSet/>
      <dgm:spPr/>
      <dgm:t>
        <a:bodyPr/>
        <a:lstStyle/>
        <a:p>
          <a:endParaRPr lang="de-DE" sz="1400">
            <a:latin typeface="Arial Narrow" pitchFamily="34" charset="0"/>
          </a:endParaRPr>
        </a:p>
      </dgm:t>
    </dgm:pt>
    <dgm:pt modelId="{81509C4B-6A04-429A-AE5F-6F972C0B3E20}">
      <dgm:prSet phldrT="[Text]" custT="1"/>
      <dgm:spPr>
        <a:solidFill>
          <a:srgbClr val="C00000">
            <a:alpha val="90000"/>
          </a:srgbClr>
        </a:solidFill>
      </dgm:spPr>
      <dgm:t>
        <a:bodyPr/>
        <a:lstStyle/>
        <a:p>
          <a:r>
            <a:rPr lang="de-DE" sz="1100" b="1" dirty="0" smtClean="0">
              <a:solidFill>
                <a:schemeClr val="tx1"/>
              </a:solidFill>
              <a:latin typeface="Arial Narrow" pitchFamily="34" charset="0"/>
            </a:rPr>
            <a:t>angestellte MA im Klausur- bzw. Privatbereich</a:t>
          </a:r>
          <a:endParaRPr lang="de-DE" sz="1100" b="1" dirty="0">
            <a:solidFill>
              <a:schemeClr val="tx1"/>
            </a:solidFill>
            <a:latin typeface="Arial Narrow" pitchFamily="34" charset="0"/>
          </a:endParaRPr>
        </a:p>
      </dgm:t>
    </dgm:pt>
    <dgm:pt modelId="{157A2E57-3974-4BD7-A7CD-0367757C43EA}" type="parTrans" cxnId="{5B72921A-BA30-49C9-B337-5ACD0C4F4092}">
      <dgm:prSet/>
      <dgm:spPr/>
      <dgm:t>
        <a:bodyPr/>
        <a:lstStyle/>
        <a:p>
          <a:endParaRPr lang="de-DE" sz="1400">
            <a:latin typeface="Arial Narrow" pitchFamily="34" charset="0"/>
          </a:endParaRPr>
        </a:p>
      </dgm:t>
    </dgm:pt>
    <dgm:pt modelId="{DFEEC15E-1084-41A8-BFC9-466993228291}" type="sibTrans" cxnId="{5B72921A-BA30-49C9-B337-5ACD0C4F4092}">
      <dgm:prSet/>
      <dgm:spPr/>
      <dgm:t>
        <a:bodyPr/>
        <a:lstStyle/>
        <a:p>
          <a:endParaRPr lang="de-DE" sz="1400">
            <a:latin typeface="Arial Narrow" pitchFamily="34" charset="0"/>
          </a:endParaRPr>
        </a:p>
      </dgm:t>
    </dgm:pt>
    <dgm:pt modelId="{84FDD245-1402-4301-A45E-BC92F66365DF}">
      <dgm:prSet phldrT="[Text]" custT="1"/>
      <dgm:spPr>
        <a:solidFill>
          <a:schemeClr val="accent2">
            <a:lumMod val="60000"/>
            <a:lumOff val="40000"/>
            <a:alpha val="90000"/>
          </a:schemeClr>
        </a:solidFill>
      </dgm:spPr>
      <dgm:t>
        <a:bodyPr/>
        <a:lstStyle/>
        <a:p>
          <a:r>
            <a:rPr lang="de-DE" sz="1200" b="1" dirty="0" smtClean="0">
              <a:latin typeface="Arial Narrow" pitchFamily="34" charset="0"/>
            </a:rPr>
            <a:t>Delegation von Ausführungsaufgaben</a:t>
          </a:r>
          <a:endParaRPr lang="de-DE" sz="1200" b="1" dirty="0">
            <a:latin typeface="Arial Narrow" pitchFamily="34" charset="0"/>
          </a:endParaRPr>
        </a:p>
      </dgm:t>
    </dgm:pt>
    <dgm:pt modelId="{A5FD6E08-8FC3-4CDD-823E-CA073CAB57EE}" type="parTrans" cxnId="{5CECB390-473F-46B0-AF31-CD03571F83A6}">
      <dgm:prSet/>
      <dgm:spPr/>
      <dgm:t>
        <a:bodyPr/>
        <a:lstStyle/>
        <a:p>
          <a:endParaRPr lang="de-DE" sz="1400">
            <a:latin typeface="Arial Narrow" pitchFamily="34" charset="0"/>
          </a:endParaRPr>
        </a:p>
      </dgm:t>
    </dgm:pt>
    <dgm:pt modelId="{D31DEAF3-6E3B-4360-B00D-A80DF55E81F9}" type="sibTrans" cxnId="{5CECB390-473F-46B0-AF31-CD03571F83A6}">
      <dgm:prSet/>
      <dgm:spPr/>
      <dgm:t>
        <a:bodyPr/>
        <a:lstStyle/>
        <a:p>
          <a:endParaRPr lang="de-DE" sz="1400">
            <a:latin typeface="Arial Narrow" pitchFamily="34" charset="0"/>
          </a:endParaRPr>
        </a:p>
      </dgm:t>
    </dgm:pt>
    <dgm:pt modelId="{39583895-40AE-4AEC-B7E8-D0639C1F2CE7}">
      <dgm:prSet custT="1"/>
      <dgm:spPr>
        <a:solidFill>
          <a:srgbClr val="002060"/>
        </a:solidFill>
      </dgm:spPr>
      <dgm:t>
        <a:bodyPr/>
        <a:lstStyle/>
        <a:p>
          <a:r>
            <a:rPr lang="de-DE" sz="1200" dirty="0" smtClean="0">
              <a:latin typeface="Arial Narrow" pitchFamily="34" charset="0"/>
            </a:rPr>
            <a:t>Verantwortung für internationale Aktivitäten</a:t>
          </a:r>
          <a:endParaRPr lang="de-DE" sz="1200" dirty="0">
            <a:latin typeface="Arial Narrow" pitchFamily="34" charset="0"/>
          </a:endParaRPr>
        </a:p>
      </dgm:t>
    </dgm:pt>
    <dgm:pt modelId="{075F10C9-3849-4221-B822-53BA8EDCF508}" type="parTrans" cxnId="{12006514-CF93-4E19-9EC1-7F1F0AE59840}">
      <dgm:prSet/>
      <dgm:spPr/>
      <dgm:t>
        <a:bodyPr/>
        <a:lstStyle/>
        <a:p>
          <a:endParaRPr lang="de-DE"/>
        </a:p>
      </dgm:t>
    </dgm:pt>
    <dgm:pt modelId="{266F7E20-1AC5-4227-9008-8C4A78F443F9}" type="sibTrans" cxnId="{12006514-CF93-4E19-9EC1-7F1F0AE59840}">
      <dgm:prSet/>
      <dgm:spPr/>
      <dgm:t>
        <a:bodyPr/>
        <a:lstStyle/>
        <a:p>
          <a:endParaRPr lang="de-DE"/>
        </a:p>
      </dgm:t>
    </dgm:pt>
    <dgm:pt modelId="{42FDC774-9341-4F59-96B4-81E311235E8B}">
      <dgm:prSet custT="1"/>
      <dgm:spPr>
        <a:solidFill>
          <a:srgbClr val="C00000"/>
        </a:solidFill>
      </dgm:spPr>
      <dgm:t>
        <a:bodyPr/>
        <a:lstStyle/>
        <a:p>
          <a:r>
            <a:rPr lang="de-DE" sz="1200" dirty="0" smtClean="0"/>
            <a:t>Abstimmung mit in- und ausländischen  Landesgesetzen</a:t>
          </a:r>
          <a:endParaRPr lang="de-DE" sz="1200" dirty="0"/>
        </a:p>
      </dgm:t>
    </dgm:pt>
    <dgm:pt modelId="{1E67CF6A-21D8-49E7-9510-534307ED8BB6}" type="parTrans" cxnId="{9935263D-9502-4FFD-A93F-BD2F0262592B}">
      <dgm:prSet/>
      <dgm:spPr/>
      <dgm:t>
        <a:bodyPr/>
        <a:lstStyle/>
        <a:p>
          <a:endParaRPr lang="de-DE"/>
        </a:p>
      </dgm:t>
    </dgm:pt>
    <dgm:pt modelId="{2BC71C92-75F0-4378-A681-7CF335F2428D}" type="sibTrans" cxnId="{9935263D-9502-4FFD-A93F-BD2F0262592B}">
      <dgm:prSet/>
      <dgm:spPr/>
      <dgm:t>
        <a:bodyPr/>
        <a:lstStyle/>
        <a:p>
          <a:endParaRPr lang="de-DE"/>
        </a:p>
      </dgm:t>
    </dgm:pt>
    <dgm:pt modelId="{ECA72297-0539-44FF-9F72-0660453BDDAD}" type="pres">
      <dgm:prSet presAssocID="{BC7C8605-5D4C-479C-BDF0-125B0E1B850D}" presName="Name0" presStyleCnt="0">
        <dgm:presLayoutVars>
          <dgm:chPref val="3"/>
          <dgm:dir/>
          <dgm:animLvl val="lvl"/>
          <dgm:resizeHandles/>
        </dgm:presLayoutVars>
      </dgm:prSet>
      <dgm:spPr/>
      <dgm:t>
        <a:bodyPr/>
        <a:lstStyle/>
        <a:p>
          <a:endParaRPr lang="de-DE"/>
        </a:p>
      </dgm:t>
    </dgm:pt>
    <dgm:pt modelId="{ED397A92-30E9-44E1-ABB0-4919E7EA6519}" type="pres">
      <dgm:prSet presAssocID="{D33FDB90-8039-4CDC-9339-4EA36EA5C564}" presName="horFlow" presStyleCnt="0"/>
      <dgm:spPr/>
    </dgm:pt>
    <dgm:pt modelId="{985E5BC1-9302-4F52-A5E3-9A18A979BEA7}" type="pres">
      <dgm:prSet presAssocID="{D33FDB90-8039-4CDC-9339-4EA36EA5C564}" presName="bigChev" presStyleLbl="node1" presStyleIdx="0" presStyleCnt="5" custScaleX="134960" custScaleY="126618" custLinFactNeighborX="61182" custLinFactNeighborY="30586"/>
      <dgm:spPr/>
      <dgm:t>
        <a:bodyPr/>
        <a:lstStyle/>
        <a:p>
          <a:endParaRPr lang="de-DE"/>
        </a:p>
      </dgm:t>
    </dgm:pt>
    <dgm:pt modelId="{9C79865D-C685-49D0-B05B-A17EB977FDB4}" type="pres">
      <dgm:prSet presAssocID="{C08AED20-9549-452B-837F-627D23EE189D}" presName="parTrans" presStyleCnt="0"/>
      <dgm:spPr/>
    </dgm:pt>
    <dgm:pt modelId="{1B6BF648-4F39-452C-8D49-6C368BBFE006}" type="pres">
      <dgm:prSet presAssocID="{0C1D5FA3-673E-4DDE-8F68-52CEFC035446}" presName="node" presStyleLbl="alignAccFollowNode1" presStyleIdx="0" presStyleCnt="6" custScaleX="137125" custScaleY="147006" custLinFactNeighborX="59859" custLinFactNeighborY="37937">
        <dgm:presLayoutVars>
          <dgm:bulletEnabled val="1"/>
        </dgm:presLayoutVars>
      </dgm:prSet>
      <dgm:spPr/>
      <dgm:t>
        <a:bodyPr/>
        <a:lstStyle/>
        <a:p>
          <a:endParaRPr lang="de-DE"/>
        </a:p>
      </dgm:t>
    </dgm:pt>
    <dgm:pt modelId="{67AC350F-E237-4414-AF74-64BC86017E33}" type="pres">
      <dgm:prSet presAssocID="{4BB32164-8194-4210-91CD-2B2BDFADC636}" presName="sibTrans" presStyleCnt="0"/>
      <dgm:spPr/>
    </dgm:pt>
    <dgm:pt modelId="{9DAB9649-C13E-4520-98E0-8F76F5BA6FF5}" type="pres">
      <dgm:prSet presAssocID="{BB6BB019-D061-46EE-8D44-39DA00AFD4A2}" presName="node" presStyleLbl="alignAccFollowNode1" presStyleIdx="1" presStyleCnt="6" custScaleX="150961" custScaleY="147547" custLinFactX="17062" custLinFactNeighborX="100000" custLinFactNeighborY="37010">
        <dgm:presLayoutVars>
          <dgm:bulletEnabled val="1"/>
        </dgm:presLayoutVars>
      </dgm:prSet>
      <dgm:spPr/>
      <dgm:t>
        <a:bodyPr/>
        <a:lstStyle/>
        <a:p>
          <a:endParaRPr lang="de-DE"/>
        </a:p>
      </dgm:t>
    </dgm:pt>
    <dgm:pt modelId="{25E634A0-191F-43ED-8FC0-3E5FFA445301}" type="pres">
      <dgm:prSet presAssocID="{D33FDB90-8039-4CDC-9339-4EA36EA5C564}" presName="vSp" presStyleCnt="0"/>
      <dgm:spPr/>
    </dgm:pt>
    <dgm:pt modelId="{E3185EFE-806F-4DC3-952C-2036EDD863C8}" type="pres">
      <dgm:prSet presAssocID="{B0DDE369-79E2-4563-ACE2-474CCBAFCCA0}" presName="horFlow" presStyleCnt="0"/>
      <dgm:spPr/>
    </dgm:pt>
    <dgm:pt modelId="{A944AAD0-ECA0-4022-BBDF-F10FF095F0F2}" type="pres">
      <dgm:prSet presAssocID="{B0DDE369-79E2-4563-ACE2-474CCBAFCCA0}" presName="bigChev" presStyleLbl="node1" presStyleIdx="1" presStyleCnt="5" custScaleX="128694" custScaleY="79334" custLinFactNeighborX="74908" custLinFactNeighborY="47574"/>
      <dgm:spPr/>
      <dgm:t>
        <a:bodyPr/>
        <a:lstStyle/>
        <a:p>
          <a:endParaRPr lang="de-DE"/>
        </a:p>
      </dgm:t>
    </dgm:pt>
    <dgm:pt modelId="{2A1202D8-FF72-47E4-BFFC-799CA8CE0B22}" type="pres">
      <dgm:prSet presAssocID="{3B9B8C2F-62B1-45D7-87CF-18E5FB3040CA}" presName="parTrans" presStyleCnt="0"/>
      <dgm:spPr/>
    </dgm:pt>
    <dgm:pt modelId="{88073387-6E45-48E8-8660-060A86FA8F73}" type="pres">
      <dgm:prSet presAssocID="{25063D67-7409-49A4-AFA6-2236AF57C21A}" presName="node" presStyleLbl="alignAccFollowNode1" presStyleIdx="2" presStyleCnt="6" custScaleX="125717" custLinFactX="9588" custLinFactNeighborX="100000" custLinFactNeighborY="57880">
        <dgm:presLayoutVars>
          <dgm:bulletEnabled val="1"/>
        </dgm:presLayoutVars>
      </dgm:prSet>
      <dgm:spPr/>
      <dgm:t>
        <a:bodyPr/>
        <a:lstStyle/>
        <a:p>
          <a:endParaRPr lang="de-DE"/>
        </a:p>
      </dgm:t>
    </dgm:pt>
    <dgm:pt modelId="{D865E95F-A7F9-4ABD-911B-91388DFA233A}" type="pres">
      <dgm:prSet presAssocID="{6B4D70C6-E5BE-4219-AE86-592A1910A56A}" presName="sibTrans" presStyleCnt="0"/>
      <dgm:spPr/>
    </dgm:pt>
    <dgm:pt modelId="{46B59BE1-47E6-451C-8CD7-C0BCEB027096}" type="pres">
      <dgm:prSet presAssocID="{473CD70D-3D33-433A-84CC-AA664CFC29E7}" presName="node" presStyleLbl="alignAccFollowNode1" presStyleIdx="3" presStyleCnt="6" custScaleX="131672" custLinFactX="18868" custLinFactNeighborX="100000" custLinFactNeighborY="57880">
        <dgm:presLayoutVars>
          <dgm:bulletEnabled val="1"/>
        </dgm:presLayoutVars>
      </dgm:prSet>
      <dgm:spPr/>
      <dgm:t>
        <a:bodyPr/>
        <a:lstStyle/>
        <a:p>
          <a:endParaRPr lang="de-DE"/>
        </a:p>
      </dgm:t>
    </dgm:pt>
    <dgm:pt modelId="{8D769200-94C6-4FD3-AEB8-3DC7FF9850E4}" type="pres">
      <dgm:prSet presAssocID="{B0DDE369-79E2-4563-ACE2-474CCBAFCCA0}" presName="vSp" presStyleCnt="0"/>
      <dgm:spPr/>
    </dgm:pt>
    <dgm:pt modelId="{A814EF4C-9C66-438C-9240-64B6780D73E5}" type="pres">
      <dgm:prSet presAssocID="{14343795-5C36-413B-99F7-1ECD2E7FFEE3}" presName="horFlow" presStyleCnt="0"/>
      <dgm:spPr/>
    </dgm:pt>
    <dgm:pt modelId="{1B6C1F60-C454-410E-9E9D-1EE0C806DE3A}" type="pres">
      <dgm:prSet presAssocID="{14343795-5C36-413B-99F7-1ECD2E7FFEE3}" presName="bigChev" presStyleLbl="node1" presStyleIdx="2" presStyleCnt="5" custScaleX="128694" custScaleY="83688" custLinFactNeighborX="74907" custLinFactNeighborY="50141"/>
      <dgm:spPr/>
      <dgm:t>
        <a:bodyPr/>
        <a:lstStyle/>
        <a:p>
          <a:endParaRPr lang="de-DE"/>
        </a:p>
      </dgm:t>
    </dgm:pt>
    <dgm:pt modelId="{A9B7608C-320F-4660-A535-9701AE50C38E}" type="pres">
      <dgm:prSet presAssocID="{157A2E57-3974-4BD7-A7CD-0367757C43EA}" presName="parTrans" presStyleCnt="0"/>
      <dgm:spPr/>
    </dgm:pt>
    <dgm:pt modelId="{FB754B83-C7E0-43BC-B8B3-D484A6E2765E}" type="pres">
      <dgm:prSet presAssocID="{81509C4B-6A04-429A-AE5F-6F972C0B3E20}" presName="node" presStyleLbl="alignAccFollowNode1" presStyleIdx="4" presStyleCnt="6" custScaleX="124708" custLinFactX="13909" custLinFactNeighborX="100000" custLinFactNeighborY="60973">
        <dgm:presLayoutVars>
          <dgm:bulletEnabled val="1"/>
        </dgm:presLayoutVars>
      </dgm:prSet>
      <dgm:spPr/>
      <dgm:t>
        <a:bodyPr/>
        <a:lstStyle/>
        <a:p>
          <a:endParaRPr lang="de-DE"/>
        </a:p>
      </dgm:t>
    </dgm:pt>
    <dgm:pt modelId="{4CB05E8F-AA34-4867-BDD6-89BC441C260C}" type="pres">
      <dgm:prSet presAssocID="{DFEEC15E-1084-41A8-BFC9-466993228291}" presName="sibTrans" presStyleCnt="0"/>
      <dgm:spPr/>
    </dgm:pt>
    <dgm:pt modelId="{EAF218F6-EB78-420F-AC24-8A1AEFD7464F}" type="pres">
      <dgm:prSet presAssocID="{84FDD245-1402-4301-A45E-BC92F66365DF}" presName="node" presStyleLbl="alignAccFollowNode1" presStyleIdx="5" presStyleCnt="6" custScaleX="133351" custLinFactX="28519" custLinFactNeighborX="100000" custLinFactNeighborY="60973">
        <dgm:presLayoutVars>
          <dgm:bulletEnabled val="1"/>
        </dgm:presLayoutVars>
      </dgm:prSet>
      <dgm:spPr/>
      <dgm:t>
        <a:bodyPr/>
        <a:lstStyle/>
        <a:p>
          <a:endParaRPr lang="de-DE"/>
        </a:p>
      </dgm:t>
    </dgm:pt>
    <dgm:pt modelId="{4E2475F7-0D07-441A-BB23-97AEE0226746}" type="pres">
      <dgm:prSet presAssocID="{14343795-5C36-413B-99F7-1ECD2E7FFEE3}" presName="vSp" presStyleCnt="0"/>
      <dgm:spPr/>
    </dgm:pt>
    <dgm:pt modelId="{D75838C8-DC53-4425-94CA-C51F6CB7F568}" type="pres">
      <dgm:prSet presAssocID="{39583895-40AE-4AEC-B7E8-D0639C1F2CE7}" presName="horFlow" presStyleCnt="0"/>
      <dgm:spPr/>
    </dgm:pt>
    <dgm:pt modelId="{D56E2C81-4BBA-4364-83B4-605E273B484A}" type="pres">
      <dgm:prSet presAssocID="{39583895-40AE-4AEC-B7E8-D0639C1F2CE7}" presName="bigChev" presStyleLbl="node1" presStyleIdx="3" presStyleCnt="5" custScaleX="128693" custLinFactNeighborX="52778" custLinFactNeighborY="61675"/>
      <dgm:spPr/>
      <dgm:t>
        <a:bodyPr/>
        <a:lstStyle/>
        <a:p>
          <a:endParaRPr lang="de-DE"/>
        </a:p>
      </dgm:t>
    </dgm:pt>
    <dgm:pt modelId="{51FAEBE1-8CD8-463E-990D-CABBC15B5AA3}" type="pres">
      <dgm:prSet presAssocID="{39583895-40AE-4AEC-B7E8-D0639C1F2CE7}" presName="vSp" presStyleCnt="0"/>
      <dgm:spPr/>
    </dgm:pt>
    <dgm:pt modelId="{BF7EEE73-A1AF-40DE-B5A1-8C9DF001BD25}" type="pres">
      <dgm:prSet presAssocID="{42FDC774-9341-4F59-96B4-81E311235E8B}" presName="horFlow" presStyleCnt="0"/>
      <dgm:spPr/>
    </dgm:pt>
    <dgm:pt modelId="{98D4B3D8-E5B4-4632-810D-4E030D448E8F}" type="pres">
      <dgm:prSet presAssocID="{42FDC774-9341-4F59-96B4-81E311235E8B}" presName="bigChev" presStyleLbl="node1" presStyleIdx="4" presStyleCnt="5" custScaleX="114347" custLinFactX="78312" custLinFactNeighborX="100000" custLinFactNeighborY="-52325"/>
      <dgm:spPr/>
      <dgm:t>
        <a:bodyPr/>
        <a:lstStyle/>
        <a:p>
          <a:endParaRPr lang="de-DE"/>
        </a:p>
      </dgm:t>
    </dgm:pt>
  </dgm:ptLst>
  <dgm:cxnLst>
    <dgm:cxn modelId="{9935263D-9502-4FFD-A93F-BD2F0262592B}" srcId="{BC7C8605-5D4C-479C-BDF0-125B0E1B850D}" destId="{42FDC774-9341-4F59-96B4-81E311235E8B}" srcOrd="4" destOrd="0" parTransId="{1E67CF6A-21D8-49E7-9510-534307ED8BB6}" sibTransId="{2BC71C92-75F0-4378-A681-7CF335F2428D}"/>
    <dgm:cxn modelId="{105A4DFC-53BE-4F65-B262-F8985435F89E}" srcId="{B0DDE369-79E2-4563-ACE2-474CCBAFCCA0}" destId="{25063D67-7409-49A4-AFA6-2236AF57C21A}" srcOrd="0" destOrd="0" parTransId="{3B9B8C2F-62B1-45D7-87CF-18E5FB3040CA}" sibTransId="{6B4D70C6-E5BE-4219-AE86-592A1910A56A}"/>
    <dgm:cxn modelId="{05DBEA45-0AA3-4BDE-89D2-FBCDF4636FAA}" type="presOf" srcId="{B0DDE369-79E2-4563-ACE2-474CCBAFCCA0}" destId="{A944AAD0-ECA0-4022-BBDF-F10FF095F0F2}" srcOrd="0" destOrd="0" presId="urn:microsoft.com/office/officeart/2005/8/layout/lProcess3"/>
    <dgm:cxn modelId="{040AE9EF-B84D-43E2-A564-708FB508D415}" type="presOf" srcId="{84FDD245-1402-4301-A45E-BC92F66365DF}" destId="{EAF218F6-EB78-420F-AC24-8A1AEFD7464F}" srcOrd="0" destOrd="0" presId="urn:microsoft.com/office/officeart/2005/8/layout/lProcess3"/>
    <dgm:cxn modelId="{502CEAF3-4F20-4621-8598-D046C54CA216}" type="presOf" srcId="{39583895-40AE-4AEC-B7E8-D0639C1F2CE7}" destId="{D56E2C81-4BBA-4364-83B4-605E273B484A}" srcOrd="0" destOrd="0" presId="urn:microsoft.com/office/officeart/2005/8/layout/lProcess3"/>
    <dgm:cxn modelId="{C0DC64AC-9182-40C1-9D3F-EBF53241B5B6}" type="presOf" srcId="{BC7C8605-5D4C-479C-BDF0-125B0E1B850D}" destId="{ECA72297-0539-44FF-9F72-0660453BDDAD}" srcOrd="0" destOrd="0" presId="urn:microsoft.com/office/officeart/2005/8/layout/lProcess3"/>
    <dgm:cxn modelId="{12006514-CF93-4E19-9EC1-7F1F0AE59840}" srcId="{BC7C8605-5D4C-479C-BDF0-125B0E1B850D}" destId="{39583895-40AE-4AEC-B7E8-D0639C1F2CE7}" srcOrd="3" destOrd="0" parTransId="{075F10C9-3849-4221-B822-53BA8EDCF508}" sibTransId="{266F7E20-1AC5-4227-9008-8C4A78F443F9}"/>
    <dgm:cxn modelId="{24089A58-21C8-4D01-8B6C-1C18D31AA66C}" type="presOf" srcId="{14343795-5C36-413B-99F7-1ECD2E7FFEE3}" destId="{1B6C1F60-C454-410E-9E9D-1EE0C806DE3A}" srcOrd="0" destOrd="0" presId="urn:microsoft.com/office/officeart/2005/8/layout/lProcess3"/>
    <dgm:cxn modelId="{5659C668-EF4D-4FC4-88CC-5C4F33036E81}" type="presOf" srcId="{0C1D5FA3-673E-4DDE-8F68-52CEFC035446}" destId="{1B6BF648-4F39-452C-8D49-6C368BBFE006}" srcOrd="0" destOrd="0" presId="urn:microsoft.com/office/officeart/2005/8/layout/lProcess3"/>
    <dgm:cxn modelId="{2F7C02BA-E8A0-46B2-AC53-BBFFD4BA21C4}" srcId="{BC7C8605-5D4C-479C-BDF0-125B0E1B850D}" destId="{D33FDB90-8039-4CDC-9339-4EA36EA5C564}" srcOrd="0" destOrd="0" parTransId="{A0740DA6-C545-4359-A923-5D15761624C3}" sibTransId="{4FD8A0B4-D0DE-4A53-A264-47700AB7C664}"/>
    <dgm:cxn modelId="{93AAFD00-FE24-4D0E-A9AA-1E41FF70CA57}" srcId="{BC7C8605-5D4C-479C-BDF0-125B0E1B850D}" destId="{B0DDE369-79E2-4563-ACE2-474CCBAFCCA0}" srcOrd="1" destOrd="0" parTransId="{DDCD3941-F317-4768-93F2-ED7FECF5DF9B}" sibTransId="{FDCF5C8E-B461-4459-87DD-F28C9201BB52}"/>
    <dgm:cxn modelId="{5CECB390-473F-46B0-AF31-CD03571F83A6}" srcId="{14343795-5C36-413B-99F7-1ECD2E7FFEE3}" destId="{84FDD245-1402-4301-A45E-BC92F66365DF}" srcOrd="1" destOrd="0" parTransId="{A5FD6E08-8FC3-4CDD-823E-CA073CAB57EE}" sibTransId="{D31DEAF3-6E3B-4360-B00D-A80DF55E81F9}"/>
    <dgm:cxn modelId="{E563EEB2-41EF-4CF0-95A4-2C0E2DDDCA5D}" type="presOf" srcId="{BB6BB019-D061-46EE-8D44-39DA00AFD4A2}" destId="{9DAB9649-C13E-4520-98E0-8F76F5BA6FF5}" srcOrd="0" destOrd="0" presId="urn:microsoft.com/office/officeart/2005/8/layout/lProcess3"/>
    <dgm:cxn modelId="{3C932200-2D12-4935-8BF3-C9E080B68F69}" type="presOf" srcId="{42FDC774-9341-4F59-96B4-81E311235E8B}" destId="{98D4B3D8-E5B4-4632-810D-4E030D448E8F}" srcOrd="0" destOrd="0" presId="urn:microsoft.com/office/officeart/2005/8/layout/lProcess3"/>
    <dgm:cxn modelId="{BCD07603-CD3E-452D-8D9A-732C41B2C06C}" type="presOf" srcId="{473CD70D-3D33-433A-84CC-AA664CFC29E7}" destId="{46B59BE1-47E6-451C-8CD7-C0BCEB027096}" srcOrd="0" destOrd="0" presId="urn:microsoft.com/office/officeart/2005/8/layout/lProcess3"/>
    <dgm:cxn modelId="{F9800384-1DA3-41F3-AC3B-866E9B3FF238}" type="presOf" srcId="{81509C4B-6A04-429A-AE5F-6F972C0B3E20}" destId="{FB754B83-C7E0-43BC-B8B3-D484A6E2765E}" srcOrd="0" destOrd="0" presId="urn:microsoft.com/office/officeart/2005/8/layout/lProcess3"/>
    <dgm:cxn modelId="{5B72921A-BA30-49C9-B337-5ACD0C4F4092}" srcId="{14343795-5C36-413B-99F7-1ECD2E7FFEE3}" destId="{81509C4B-6A04-429A-AE5F-6F972C0B3E20}" srcOrd="0" destOrd="0" parTransId="{157A2E57-3974-4BD7-A7CD-0367757C43EA}" sibTransId="{DFEEC15E-1084-41A8-BFC9-466993228291}"/>
    <dgm:cxn modelId="{FDAB8B12-45DA-4B05-9FCF-CEC2E8A71D8E}" type="presOf" srcId="{D33FDB90-8039-4CDC-9339-4EA36EA5C564}" destId="{985E5BC1-9302-4F52-A5E3-9A18A979BEA7}" srcOrd="0" destOrd="0" presId="urn:microsoft.com/office/officeart/2005/8/layout/lProcess3"/>
    <dgm:cxn modelId="{E2650079-5C6C-40FB-BD55-A0B24974ACEE}" srcId="{D33FDB90-8039-4CDC-9339-4EA36EA5C564}" destId="{0C1D5FA3-673E-4DDE-8F68-52CEFC035446}" srcOrd="0" destOrd="0" parTransId="{C08AED20-9549-452B-837F-627D23EE189D}" sibTransId="{4BB32164-8194-4210-91CD-2B2BDFADC636}"/>
    <dgm:cxn modelId="{BB5204A1-CD0F-4652-85EC-044583BDA459}" srcId="{B0DDE369-79E2-4563-ACE2-474CCBAFCCA0}" destId="{473CD70D-3D33-433A-84CC-AA664CFC29E7}" srcOrd="1" destOrd="0" parTransId="{DD232193-29E9-4D76-94E6-4AE78CFE8FA4}" sibTransId="{E35D43F7-9E4D-4389-9F99-58A42D7F845E}"/>
    <dgm:cxn modelId="{DA23BF99-9735-4DA9-B254-7864CCDC815E}" srcId="{BC7C8605-5D4C-479C-BDF0-125B0E1B850D}" destId="{14343795-5C36-413B-99F7-1ECD2E7FFEE3}" srcOrd="2" destOrd="0" parTransId="{700A2EEB-5B99-4F9E-A332-9E53470654FB}" sibTransId="{9C032ABD-E00F-4E9F-89F8-59D83D85EB32}"/>
    <dgm:cxn modelId="{B611E2F3-A12C-471C-AE6B-E3E89FB72B91}" srcId="{D33FDB90-8039-4CDC-9339-4EA36EA5C564}" destId="{BB6BB019-D061-46EE-8D44-39DA00AFD4A2}" srcOrd="1" destOrd="0" parTransId="{C3401A90-8ADB-4984-9782-79B1DBB1441F}" sibTransId="{DB5EDA5C-66FE-4AAD-8A2C-5B12C3DD3FB7}"/>
    <dgm:cxn modelId="{DD1A8133-436D-47A2-9F3A-351099BD29EE}" type="presOf" srcId="{25063D67-7409-49A4-AFA6-2236AF57C21A}" destId="{88073387-6E45-48E8-8660-060A86FA8F73}" srcOrd="0" destOrd="0" presId="urn:microsoft.com/office/officeart/2005/8/layout/lProcess3"/>
    <dgm:cxn modelId="{F3B9B283-AA07-4F2F-ADBA-62BA61191AFA}" type="presParOf" srcId="{ECA72297-0539-44FF-9F72-0660453BDDAD}" destId="{ED397A92-30E9-44E1-ABB0-4919E7EA6519}" srcOrd="0" destOrd="0" presId="urn:microsoft.com/office/officeart/2005/8/layout/lProcess3"/>
    <dgm:cxn modelId="{191A2441-1D2B-4010-B7A3-439B807A1CFB}" type="presParOf" srcId="{ED397A92-30E9-44E1-ABB0-4919E7EA6519}" destId="{985E5BC1-9302-4F52-A5E3-9A18A979BEA7}" srcOrd="0" destOrd="0" presId="urn:microsoft.com/office/officeart/2005/8/layout/lProcess3"/>
    <dgm:cxn modelId="{1C14C5DF-DA6D-4CFD-8146-7BAB373A6C35}" type="presParOf" srcId="{ED397A92-30E9-44E1-ABB0-4919E7EA6519}" destId="{9C79865D-C685-49D0-B05B-A17EB977FDB4}" srcOrd="1" destOrd="0" presId="urn:microsoft.com/office/officeart/2005/8/layout/lProcess3"/>
    <dgm:cxn modelId="{C7E26BAF-6FFF-49A2-8473-F6743D350585}" type="presParOf" srcId="{ED397A92-30E9-44E1-ABB0-4919E7EA6519}" destId="{1B6BF648-4F39-452C-8D49-6C368BBFE006}" srcOrd="2" destOrd="0" presId="urn:microsoft.com/office/officeart/2005/8/layout/lProcess3"/>
    <dgm:cxn modelId="{886BD463-52CC-49D4-8DE6-C65D7DB137ED}" type="presParOf" srcId="{ED397A92-30E9-44E1-ABB0-4919E7EA6519}" destId="{67AC350F-E237-4414-AF74-64BC86017E33}" srcOrd="3" destOrd="0" presId="urn:microsoft.com/office/officeart/2005/8/layout/lProcess3"/>
    <dgm:cxn modelId="{C0E6DB79-2390-42E7-B9BE-53C686E128A1}" type="presParOf" srcId="{ED397A92-30E9-44E1-ABB0-4919E7EA6519}" destId="{9DAB9649-C13E-4520-98E0-8F76F5BA6FF5}" srcOrd="4" destOrd="0" presId="urn:microsoft.com/office/officeart/2005/8/layout/lProcess3"/>
    <dgm:cxn modelId="{E0586545-59B3-4FF6-A2F6-B699DD480884}" type="presParOf" srcId="{ECA72297-0539-44FF-9F72-0660453BDDAD}" destId="{25E634A0-191F-43ED-8FC0-3E5FFA445301}" srcOrd="1" destOrd="0" presId="urn:microsoft.com/office/officeart/2005/8/layout/lProcess3"/>
    <dgm:cxn modelId="{94391EC2-F5E0-4C60-BBE9-D45C3592BB51}" type="presParOf" srcId="{ECA72297-0539-44FF-9F72-0660453BDDAD}" destId="{E3185EFE-806F-4DC3-952C-2036EDD863C8}" srcOrd="2" destOrd="0" presId="urn:microsoft.com/office/officeart/2005/8/layout/lProcess3"/>
    <dgm:cxn modelId="{7E4067C8-6B02-44B4-96FF-3BA992AB8FD2}" type="presParOf" srcId="{E3185EFE-806F-4DC3-952C-2036EDD863C8}" destId="{A944AAD0-ECA0-4022-BBDF-F10FF095F0F2}" srcOrd="0" destOrd="0" presId="urn:microsoft.com/office/officeart/2005/8/layout/lProcess3"/>
    <dgm:cxn modelId="{88572ACC-CF8E-401B-88ED-AD3808C3BCD9}" type="presParOf" srcId="{E3185EFE-806F-4DC3-952C-2036EDD863C8}" destId="{2A1202D8-FF72-47E4-BFFC-799CA8CE0B22}" srcOrd="1" destOrd="0" presId="urn:microsoft.com/office/officeart/2005/8/layout/lProcess3"/>
    <dgm:cxn modelId="{5C62A86F-4116-4140-9FE8-042396C6C44D}" type="presParOf" srcId="{E3185EFE-806F-4DC3-952C-2036EDD863C8}" destId="{88073387-6E45-48E8-8660-060A86FA8F73}" srcOrd="2" destOrd="0" presId="urn:microsoft.com/office/officeart/2005/8/layout/lProcess3"/>
    <dgm:cxn modelId="{7CA679B6-4BFC-4824-8F04-0E19D594F26F}" type="presParOf" srcId="{E3185EFE-806F-4DC3-952C-2036EDD863C8}" destId="{D865E95F-A7F9-4ABD-911B-91388DFA233A}" srcOrd="3" destOrd="0" presId="urn:microsoft.com/office/officeart/2005/8/layout/lProcess3"/>
    <dgm:cxn modelId="{E9B55548-6393-45F2-8F6A-89F0ADF6BFFF}" type="presParOf" srcId="{E3185EFE-806F-4DC3-952C-2036EDD863C8}" destId="{46B59BE1-47E6-451C-8CD7-C0BCEB027096}" srcOrd="4" destOrd="0" presId="urn:microsoft.com/office/officeart/2005/8/layout/lProcess3"/>
    <dgm:cxn modelId="{1C9BA2FD-1B92-49DB-B914-E603FC1C9704}" type="presParOf" srcId="{ECA72297-0539-44FF-9F72-0660453BDDAD}" destId="{8D769200-94C6-4FD3-AEB8-3DC7FF9850E4}" srcOrd="3" destOrd="0" presId="urn:microsoft.com/office/officeart/2005/8/layout/lProcess3"/>
    <dgm:cxn modelId="{5D484E4C-65C1-4FB8-9C46-D2BE0F3A21E7}" type="presParOf" srcId="{ECA72297-0539-44FF-9F72-0660453BDDAD}" destId="{A814EF4C-9C66-438C-9240-64B6780D73E5}" srcOrd="4" destOrd="0" presId="urn:microsoft.com/office/officeart/2005/8/layout/lProcess3"/>
    <dgm:cxn modelId="{CFE8EE44-7FD5-4E30-9154-40DCFD3A0F9E}" type="presParOf" srcId="{A814EF4C-9C66-438C-9240-64B6780D73E5}" destId="{1B6C1F60-C454-410E-9E9D-1EE0C806DE3A}" srcOrd="0" destOrd="0" presId="urn:microsoft.com/office/officeart/2005/8/layout/lProcess3"/>
    <dgm:cxn modelId="{05FEF76F-86DB-48DA-9BF2-43C3366BEEE4}" type="presParOf" srcId="{A814EF4C-9C66-438C-9240-64B6780D73E5}" destId="{A9B7608C-320F-4660-A535-9701AE50C38E}" srcOrd="1" destOrd="0" presId="urn:microsoft.com/office/officeart/2005/8/layout/lProcess3"/>
    <dgm:cxn modelId="{395062B5-9795-4C1D-9910-1DAE6B2BDFFA}" type="presParOf" srcId="{A814EF4C-9C66-438C-9240-64B6780D73E5}" destId="{FB754B83-C7E0-43BC-B8B3-D484A6E2765E}" srcOrd="2" destOrd="0" presId="urn:microsoft.com/office/officeart/2005/8/layout/lProcess3"/>
    <dgm:cxn modelId="{69316F72-1516-4809-B8DF-427609C19E66}" type="presParOf" srcId="{A814EF4C-9C66-438C-9240-64B6780D73E5}" destId="{4CB05E8F-AA34-4867-BDD6-89BC441C260C}" srcOrd="3" destOrd="0" presId="urn:microsoft.com/office/officeart/2005/8/layout/lProcess3"/>
    <dgm:cxn modelId="{06C30198-C840-40EF-BF42-8A1AA61AFA12}" type="presParOf" srcId="{A814EF4C-9C66-438C-9240-64B6780D73E5}" destId="{EAF218F6-EB78-420F-AC24-8A1AEFD7464F}" srcOrd="4" destOrd="0" presId="urn:microsoft.com/office/officeart/2005/8/layout/lProcess3"/>
    <dgm:cxn modelId="{499A3F6C-8567-4D59-9DC3-F5F6C5B49CA8}" type="presParOf" srcId="{ECA72297-0539-44FF-9F72-0660453BDDAD}" destId="{4E2475F7-0D07-441A-BB23-97AEE0226746}" srcOrd="5" destOrd="0" presId="urn:microsoft.com/office/officeart/2005/8/layout/lProcess3"/>
    <dgm:cxn modelId="{59D613C9-55D0-4321-85B5-9FC92347A1A5}" type="presParOf" srcId="{ECA72297-0539-44FF-9F72-0660453BDDAD}" destId="{D75838C8-DC53-4425-94CA-C51F6CB7F568}" srcOrd="6" destOrd="0" presId="urn:microsoft.com/office/officeart/2005/8/layout/lProcess3"/>
    <dgm:cxn modelId="{22BFB190-55A0-4383-9081-17E9C400E9C0}" type="presParOf" srcId="{D75838C8-DC53-4425-94CA-C51F6CB7F568}" destId="{D56E2C81-4BBA-4364-83B4-605E273B484A}" srcOrd="0" destOrd="0" presId="urn:microsoft.com/office/officeart/2005/8/layout/lProcess3"/>
    <dgm:cxn modelId="{51066EB9-6EDF-436B-9607-7A97F5F4030A}" type="presParOf" srcId="{ECA72297-0539-44FF-9F72-0660453BDDAD}" destId="{51FAEBE1-8CD8-463E-990D-CABBC15B5AA3}" srcOrd="7" destOrd="0" presId="urn:microsoft.com/office/officeart/2005/8/layout/lProcess3"/>
    <dgm:cxn modelId="{F4A449EB-C573-4354-B8F5-2369074D1DB5}" type="presParOf" srcId="{ECA72297-0539-44FF-9F72-0660453BDDAD}" destId="{BF7EEE73-A1AF-40DE-B5A1-8C9DF001BD25}" srcOrd="8" destOrd="0" presId="urn:microsoft.com/office/officeart/2005/8/layout/lProcess3"/>
    <dgm:cxn modelId="{0A491057-191D-48A4-9D20-C07DDE9437D6}" type="presParOf" srcId="{BF7EEE73-A1AF-40DE-B5A1-8C9DF001BD25}" destId="{98D4B3D8-E5B4-4632-810D-4E030D448E8F}" srcOrd="0" destOrd="0" presId="urn:microsoft.com/office/officeart/2005/8/layout/l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DAA499D-2FAA-4928-99A5-C66DFAA52C2A}"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de-DE"/>
        </a:p>
      </dgm:t>
    </dgm:pt>
    <dgm:pt modelId="{DA3D38C7-C358-400F-B091-C4FAEA95F577}">
      <dgm:prSet phldrT="[Text]" custT="1"/>
      <dgm:spPr>
        <a:solidFill>
          <a:srgbClr val="002060"/>
        </a:solidFill>
      </dgm:spPr>
      <dgm:t>
        <a:bodyPr/>
        <a:lstStyle/>
        <a:p>
          <a:r>
            <a:rPr lang="de-DE" sz="1200" dirty="0" smtClean="0">
              <a:latin typeface="Arial Narrow" pitchFamily="34" charset="0"/>
            </a:rPr>
            <a:t>Dienstgeber-</a:t>
          </a:r>
        </a:p>
        <a:p>
          <a:r>
            <a:rPr lang="de-DE" sz="1200" dirty="0" smtClean="0">
              <a:latin typeface="Arial Narrow" pitchFamily="34" charset="0"/>
            </a:rPr>
            <a:t>Verantwortung</a:t>
          </a:r>
        </a:p>
      </dgm:t>
    </dgm:pt>
    <dgm:pt modelId="{2DBDA28F-4792-406D-9CE2-8291F7C6EA1C}" type="parTrans" cxnId="{DBCDCBB3-5E6D-47B2-A3BE-76C909586D0C}">
      <dgm:prSet/>
      <dgm:spPr/>
      <dgm:t>
        <a:bodyPr/>
        <a:lstStyle/>
        <a:p>
          <a:endParaRPr lang="de-DE" sz="1200">
            <a:latin typeface="Arial Narrow" pitchFamily="34" charset="0"/>
          </a:endParaRPr>
        </a:p>
      </dgm:t>
    </dgm:pt>
    <dgm:pt modelId="{0E158C7A-085F-4ECC-97C6-078433715FE7}" type="sibTrans" cxnId="{DBCDCBB3-5E6D-47B2-A3BE-76C909586D0C}">
      <dgm:prSet custT="1"/>
      <dgm:spPr/>
      <dgm:t>
        <a:bodyPr/>
        <a:lstStyle/>
        <a:p>
          <a:endParaRPr lang="de-DE" sz="1200">
            <a:latin typeface="Arial Narrow" pitchFamily="34" charset="0"/>
          </a:endParaRPr>
        </a:p>
      </dgm:t>
    </dgm:pt>
    <dgm:pt modelId="{601C783E-0BD1-48E8-A88E-626BC1570AC5}">
      <dgm:prSet phldrT="[Text]" custT="1"/>
      <dgm:spPr>
        <a:solidFill>
          <a:srgbClr val="C00000"/>
        </a:solidFill>
      </dgm:spPr>
      <dgm:t>
        <a:bodyPr/>
        <a:lstStyle/>
        <a:p>
          <a:r>
            <a:rPr lang="de-DE" sz="1600" dirty="0" smtClean="0">
              <a:latin typeface="Arial Narrow" pitchFamily="34" charset="0"/>
            </a:rPr>
            <a:t>Sendung?</a:t>
          </a:r>
          <a:endParaRPr lang="de-DE" sz="1600" dirty="0">
            <a:latin typeface="Arial Narrow" pitchFamily="34" charset="0"/>
          </a:endParaRPr>
        </a:p>
      </dgm:t>
    </dgm:pt>
    <dgm:pt modelId="{13ECA5E2-41E2-4039-B56B-A9144CD66070}" type="parTrans" cxnId="{D22A7DC1-ECA3-466A-A51E-021F4C12A830}">
      <dgm:prSet/>
      <dgm:spPr/>
      <dgm:t>
        <a:bodyPr/>
        <a:lstStyle/>
        <a:p>
          <a:endParaRPr lang="de-DE" sz="1200">
            <a:latin typeface="Arial Narrow" pitchFamily="34" charset="0"/>
          </a:endParaRPr>
        </a:p>
      </dgm:t>
    </dgm:pt>
    <dgm:pt modelId="{C7B90647-E672-4048-9751-D64D119A7D8D}" type="sibTrans" cxnId="{D22A7DC1-ECA3-466A-A51E-021F4C12A830}">
      <dgm:prSet custT="1"/>
      <dgm:spPr/>
      <dgm:t>
        <a:bodyPr/>
        <a:lstStyle/>
        <a:p>
          <a:endParaRPr lang="de-DE" sz="1200">
            <a:latin typeface="Arial Narrow" pitchFamily="34" charset="0"/>
          </a:endParaRPr>
        </a:p>
      </dgm:t>
    </dgm:pt>
    <dgm:pt modelId="{2F75BA82-9E89-4B5E-934C-6211E8C6BF3A}">
      <dgm:prSet phldrT="[Text]" custT="1"/>
      <dgm:spPr>
        <a:solidFill>
          <a:srgbClr val="002060"/>
        </a:solidFill>
      </dgm:spPr>
      <dgm:t>
        <a:bodyPr/>
        <a:lstStyle/>
        <a:p>
          <a:r>
            <a:rPr lang="de-DE" sz="1200" dirty="0" smtClean="0">
              <a:latin typeface="Arial Narrow" pitchFamily="34" charset="0"/>
            </a:rPr>
            <a:t>Personelle</a:t>
          </a:r>
        </a:p>
        <a:p>
          <a:r>
            <a:rPr lang="de-DE" sz="1200" dirty="0" smtClean="0">
              <a:latin typeface="Arial Narrow" pitchFamily="34" charset="0"/>
            </a:rPr>
            <a:t>Probleme</a:t>
          </a:r>
          <a:endParaRPr lang="de-DE" sz="1200" dirty="0">
            <a:latin typeface="Arial Narrow" pitchFamily="34" charset="0"/>
          </a:endParaRPr>
        </a:p>
      </dgm:t>
    </dgm:pt>
    <dgm:pt modelId="{339470A0-5725-4FE0-96A6-E9C46F8E34DC}" type="parTrans" cxnId="{37A3C02A-BE45-479E-B515-E392B37FCA74}">
      <dgm:prSet/>
      <dgm:spPr/>
      <dgm:t>
        <a:bodyPr/>
        <a:lstStyle/>
        <a:p>
          <a:endParaRPr lang="de-DE" sz="1200">
            <a:latin typeface="Arial Narrow" pitchFamily="34" charset="0"/>
          </a:endParaRPr>
        </a:p>
      </dgm:t>
    </dgm:pt>
    <dgm:pt modelId="{3D906ABD-10CC-474A-9270-314BF3D1C435}" type="sibTrans" cxnId="{37A3C02A-BE45-479E-B515-E392B37FCA74}">
      <dgm:prSet custT="1"/>
      <dgm:spPr/>
      <dgm:t>
        <a:bodyPr/>
        <a:lstStyle/>
        <a:p>
          <a:endParaRPr lang="de-DE" sz="1200">
            <a:latin typeface="Arial Narrow" pitchFamily="34" charset="0"/>
          </a:endParaRPr>
        </a:p>
      </dgm:t>
    </dgm:pt>
    <dgm:pt modelId="{4B014CD4-A579-4A54-8BC3-11E40907A95A}">
      <dgm:prSet phldrT="[Text]" custT="1"/>
      <dgm:spPr>
        <a:solidFill>
          <a:srgbClr val="002060"/>
        </a:solidFill>
      </dgm:spPr>
      <dgm:t>
        <a:bodyPr/>
        <a:lstStyle/>
        <a:p>
          <a:r>
            <a:rPr lang="de-DE" sz="1200" dirty="0" smtClean="0">
              <a:latin typeface="Arial Narrow" pitchFamily="34" charset="0"/>
            </a:rPr>
            <a:t>Strukturelle</a:t>
          </a:r>
        </a:p>
        <a:p>
          <a:r>
            <a:rPr lang="de-DE" sz="1200" dirty="0" smtClean="0">
              <a:latin typeface="Arial Narrow" pitchFamily="34" charset="0"/>
            </a:rPr>
            <a:t>Probleme</a:t>
          </a:r>
          <a:endParaRPr lang="de-DE" sz="1200" dirty="0">
            <a:latin typeface="Arial Narrow" pitchFamily="34" charset="0"/>
          </a:endParaRPr>
        </a:p>
      </dgm:t>
    </dgm:pt>
    <dgm:pt modelId="{80FA1199-F3F3-4A2B-B385-D722CBAD8EB3}" type="parTrans" cxnId="{7A30284E-C56A-49F1-A368-3A4C5A25ACB8}">
      <dgm:prSet/>
      <dgm:spPr/>
      <dgm:t>
        <a:bodyPr/>
        <a:lstStyle/>
        <a:p>
          <a:endParaRPr lang="de-DE" sz="1200">
            <a:latin typeface="Arial Narrow" pitchFamily="34" charset="0"/>
          </a:endParaRPr>
        </a:p>
      </dgm:t>
    </dgm:pt>
    <dgm:pt modelId="{8CFCF5AE-9216-4A58-9912-54B2B79F5F9E}" type="sibTrans" cxnId="{7A30284E-C56A-49F1-A368-3A4C5A25ACB8}">
      <dgm:prSet custT="1"/>
      <dgm:spPr/>
      <dgm:t>
        <a:bodyPr/>
        <a:lstStyle/>
        <a:p>
          <a:endParaRPr lang="de-DE" sz="1200">
            <a:latin typeface="Arial Narrow" pitchFamily="34" charset="0"/>
          </a:endParaRPr>
        </a:p>
      </dgm:t>
    </dgm:pt>
    <dgm:pt modelId="{5D94DCF5-974D-4726-B119-555F2AE877BF}">
      <dgm:prSet phldrT="[Text]" custT="1"/>
      <dgm:spPr>
        <a:solidFill>
          <a:srgbClr val="002060"/>
        </a:solidFill>
      </dgm:spPr>
      <dgm:t>
        <a:bodyPr/>
        <a:lstStyle/>
        <a:p>
          <a:r>
            <a:rPr lang="de-DE" sz="1200" dirty="0" smtClean="0">
              <a:latin typeface="Arial Narrow" pitchFamily="34" charset="0"/>
            </a:rPr>
            <a:t>Finanzielle</a:t>
          </a:r>
        </a:p>
        <a:p>
          <a:r>
            <a:rPr lang="de-DE" sz="1200" dirty="0" smtClean="0">
              <a:latin typeface="Arial Narrow" pitchFamily="34" charset="0"/>
            </a:rPr>
            <a:t>Probleme</a:t>
          </a:r>
          <a:endParaRPr lang="de-DE" sz="1200" dirty="0">
            <a:latin typeface="Arial Narrow" pitchFamily="34" charset="0"/>
          </a:endParaRPr>
        </a:p>
      </dgm:t>
    </dgm:pt>
    <dgm:pt modelId="{DAAC7B46-FBCD-4469-9442-A29EC03E7224}" type="parTrans" cxnId="{D0230B4C-9453-4DC8-94C6-355B6806ECBD}">
      <dgm:prSet/>
      <dgm:spPr/>
      <dgm:t>
        <a:bodyPr/>
        <a:lstStyle/>
        <a:p>
          <a:endParaRPr lang="de-DE" sz="1200">
            <a:latin typeface="Arial Narrow" pitchFamily="34" charset="0"/>
          </a:endParaRPr>
        </a:p>
      </dgm:t>
    </dgm:pt>
    <dgm:pt modelId="{278E4E25-15A3-4835-A46F-5956CEECD8BD}" type="sibTrans" cxnId="{D0230B4C-9453-4DC8-94C6-355B6806ECBD}">
      <dgm:prSet custT="1"/>
      <dgm:spPr/>
      <dgm:t>
        <a:bodyPr/>
        <a:lstStyle/>
        <a:p>
          <a:endParaRPr lang="de-DE" sz="1200">
            <a:latin typeface="Arial Narrow" pitchFamily="34" charset="0"/>
          </a:endParaRPr>
        </a:p>
      </dgm:t>
    </dgm:pt>
    <dgm:pt modelId="{73837136-583C-46F5-AFF4-9C9709446540}" type="pres">
      <dgm:prSet presAssocID="{0DAA499D-2FAA-4928-99A5-C66DFAA52C2A}" presName="cycle" presStyleCnt="0">
        <dgm:presLayoutVars>
          <dgm:dir/>
          <dgm:resizeHandles val="exact"/>
        </dgm:presLayoutVars>
      </dgm:prSet>
      <dgm:spPr/>
      <dgm:t>
        <a:bodyPr/>
        <a:lstStyle/>
        <a:p>
          <a:endParaRPr lang="de-DE"/>
        </a:p>
      </dgm:t>
    </dgm:pt>
    <dgm:pt modelId="{8C56556A-FA37-4F4B-9A3C-EED825B70DA5}" type="pres">
      <dgm:prSet presAssocID="{DA3D38C7-C358-400F-B091-C4FAEA95F577}" presName="node" presStyleLbl="node1" presStyleIdx="0" presStyleCnt="5">
        <dgm:presLayoutVars>
          <dgm:bulletEnabled val="1"/>
        </dgm:presLayoutVars>
      </dgm:prSet>
      <dgm:spPr/>
      <dgm:t>
        <a:bodyPr/>
        <a:lstStyle/>
        <a:p>
          <a:endParaRPr lang="de-DE"/>
        </a:p>
      </dgm:t>
    </dgm:pt>
    <dgm:pt modelId="{43334BEE-8213-474F-BF35-B31A1E550042}" type="pres">
      <dgm:prSet presAssocID="{0E158C7A-085F-4ECC-97C6-078433715FE7}" presName="sibTrans" presStyleLbl="sibTrans2D1" presStyleIdx="0" presStyleCnt="5"/>
      <dgm:spPr/>
      <dgm:t>
        <a:bodyPr/>
        <a:lstStyle/>
        <a:p>
          <a:endParaRPr lang="de-DE"/>
        </a:p>
      </dgm:t>
    </dgm:pt>
    <dgm:pt modelId="{029547C8-A6CE-4423-8510-6B639F88E18F}" type="pres">
      <dgm:prSet presAssocID="{0E158C7A-085F-4ECC-97C6-078433715FE7}" presName="connectorText" presStyleLbl="sibTrans2D1" presStyleIdx="0" presStyleCnt="5"/>
      <dgm:spPr/>
      <dgm:t>
        <a:bodyPr/>
        <a:lstStyle/>
        <a:p>
          <a:endParaRPr lang="de-DE"/>
        </a:p>
      </dgm:t>
    </dgm:pt>
    <dgm:pt modelId="{7478AF92-BDC0-4A62-BE9B-A13BA03B11C7}" type="pres">
      <dgm:prSet presAssocID="{601C783E-0BD1-48E8-A88E-626BC1570AC5}" presName="node" presStyleLbl="node1" presStyleIdx="1" presStyleCnt="5">
        <dgm:presLayoutVars>
          <dgm:bulletEnabled val="1"/>
        </dgm:presLayoutVars>
      </dgm:prSet>
      <dgm:spPr/>
      <dgm:t>
        <a:bodyPr/>
        <a:lstStyle/>
        <a:p>
          <a:endParaRPr lang="de-DE"/>
        </a:p>
      </dgm:t>
    </dgm:pt>
    <dgm:pt modelId="{8B38440E-5515-4B95-9451-F5C55EB4B321}" type="pres">
      <dgm:prSet presAssocID="{C7B90647-E672-4048-9751-D64D119A7D8D}" presName="sibTrans" presStyleLbl="sibTrans2D1" presStyleIdx="1" presStyleCnt="5"/>
      <dgm:spPr/>
      <dgm:t>
        <a:bodyPr/>
        <a:lstStyle/>
        <a:p>
          <a:endParaRPr lang="de-DE"/>
        </a:p>
      </dgm:t>
    </dgm:pt>
    <dgm:pt modelId="{88D10867-60D7-4DD8-88DC-B0AB1EBBCD72}" type="pres">
      <dgm:prSet presAssocID="{C7B90647-E672-4048-9751-D64D119A7D8D}" presName="connectorText" presStyleLbl="sibTrans2D1" presStyleIdx="1" presStyleCnt="5"/>
      <dgm:spPr/>
      <dgm:t>
        <a:bodyPr/>
        <a:lstStyle/>
        <a:p>
          <a:endParaRPr lang="de-DE"/>
        </a:p>
      </dgm:t>
    </dgm:pt>
    <dgm:pt modelId="{D15E34F3-1638-4595-8A01-3EBC44F78EC4}" type="pres">
      <dgm:prSet presAssocID="{2F75BA82-9E89-4B5E-934C-6211E8C6BF3A}" presName="node" presStyleLbl="node1" presStyleIdx="2" presStyleCnt="5">
        <dgm:presLayoutVars>
          <dgm:bulletEnabled val="1"/>
        </dgm:presLayoutVars>
      </dgm:prSet>
      <dgm:spPr/>
      <dgm:t>
        <a:bodyPr/>
        <a:lstStyle/>
        <a:p>
          <a:endParaRPr lang="de-DE"/>
        </a:p>
      </dgm:t>
    </dgm:pt>
    <dgm:pt modelId="{AB95626C-A37A-41AA-8B09-981BAE03F5E5}" type="pres">
      <dgm:prSet presAssocID="{3D906ABD-10CC-474A-9270-314BF3D1C435}" presName="sibTrans" presStyleLbl="sibTrans2D1" presStyleIdx="2" presStyleCnt="5"/>
      <dgm:spPr/>
      <dgm:t>
        <a:bodyPr/>
        <a:lstStyle/>
        <a:p>
          <a:endParaRPr lang="de-DE"/>
        </a:p>
      </dgm:t>
    </dgm:pt>
    <dgm:pt modelId="{66DFD99B-828D-464F-A7E2-B580518292FC}" type="pres">
      <dgm:prSet presAssocID="{3D906ABD-10CC-474A-9270-314BF3D1C435}" presName="connectorText" presStyleLbl="sibTrans2D1" presStyleIdx="2" presStyleCnt="5"/>
      <dgm:spPr/>
      <dgm:t>
        <a:bodyPr/>
        <a:lstStyle/>
        <a:p>
          <a:endParaRPr lang="de-DE"/>
        </a:p>
      </dgm:t>
    </dgm:pt>
    <dgm:pt modelId="{7CE615A5-8A10-42D3-86EE-9F77A9321FEB}" type="pres">
      <dgm:prSet presAssocID="{4B014CD4-A579-4A54-8BC3-11E40907A95A}" presName="node" presStyleLbl="node1" presStyleIdx="3" presStyleCnt="5">
        <dgm:presLayoutVars>
          <dgm:bulletEnabled val="1"/>
        </dgm:presLayoutVars>
      </dgm:prSet>
      <dgm:spPr/>
      <dgm:t>
        <a:bodyPr/>
        <a:lstStyle/>
        <a:p>
          <a:endParaRPr lang="de-DE"/>
        </a:p>
      </dgm:t>
    </dgm:pt>
    <dgm:pt modelId="{7A98A9D0-8636-46EF-90A2-CE3C431F50B4}" type="pres">
      <dgm:prSet presAssocID="{8CFCF5AE-9216-4A58-9912-54B2B79F5F9E}" presName="sibTrans" presStyleLbl="sibTrans2D1" presStyleIdx="3" presStyleCnt="5"/>
      <dgm:spPr/>
      <dgm:t>
        <a:bodyPr/>
        <a:lstStyle/>
        <a:p>
          <a:endParaRPr lang="de-DE"/>
        </a:p>
      </dgm:t>
    </dgm:pt>
    <dgm:pt modelId="{5C0A3BDA-1BA5-4B40-9F03-8D2589B19D82}" type="pres">
      <dgm:prSet presAssocID="{8CFCF5AE-9216-4A58-9912-54B2B79F5F9E}" presName="connectorText" presStyleLbl="sibTrans2D1" presStyleIdx="3" presStyleCnt="5"/>
      <dgm:spPr/>
      <dgm:t>
        <a:bodyPr/>
        <a:lstStyle/>
        <a:p>
          <a:endParaRPr lang="de-DE"/>
        </a:p>
      </dgm:t>
    </dgm:pt>
    <dgm:pt modelId="{BF88D4C6-75BF-4B98-A4E4-9F486637E756}" type="pres">
      <dgm:prSet presAssocID="{5D94DCF5-974D-4726-B119-555F2AE877BF}" presName="node" presStyleLbl="node1" presStyleIdx="4" presStyleCnt="5">
        <dgm:presLayoutVars>
          <dgm:bulletEnabled val="1"/>
        </dgm:presLayoutVars>
      </dgm:prSet>
      <dgm:spPr/>
      <dgm:t>
        <a:bodyPr/>
        <a:lstStyle/>
        <a:p>
          <a:endParaRPr lang="de-DE"/>
        </a:p>
      </dgm:t>
    </dgm:pt>
    <dgm:pt modelId="{34A90131-940A-45C5-9A11-3F32E535E334}" type="pres">
      <dgm:prSet presAssocID="{278E4E25-15A3-4835-A46F-5956CEECD8BD}" presName="sibTrans" presStyleLbl="sibTrans2D1" presStyleIdx="4" presStyleCnt="5"/>
      <dgm:spPr/>
      <dgm:t>
        <a:bodyPr/>
        <a:lstStyle/>
        <a:p>
          <a:endParaRPr lang="de-DE"/>
        </a:p>
      </dgm:t>
    </dgm:pt>
    <dgm:pt modelId="{FEA13C81-03AF-405F-A75D-E28ADEDC2EAD}" type="pres">
      <dgm:prSet presAssocID="{278E4E25-15A3-4835-A46F-5956CEECD8BD}" presName="connectorText" presStyleLbl="sibTrans2D1" presStyleIdx="4" presStyleCnt="5"/>
      <dgm:spPr/>
      <dgm:t>
        <a:bodyPr/>
        <a:lstStyle/>
        <a:p>
          <a:endParaRPr lang="de-DE"/>
        </a:p>
      </dgm:t>
    </dgm:pt>
  </dgm:ptLst>
  <dgm:cxnLst>
    <dgm:cxn modelId="{6487EFDE-183F-460B-8BAF-68CB5109DBD8}" type="presOf" srcId="{5D94DCF5-974D-4726-B119-555F2AE877BF}" destId="{BF88D4C6-75BF-4B98-A4E4-9F486637E756}" srcOrd="0" destOrd="0" presId="urn:microsoft.com/office/officeart/2005/8/layout/cycle2"/>
    <dgm:cxn modelId="{73365998-2DC9-4BF0-A895-5304C5F87283}" type="presOf" srcId="{601C783E-0BD1-48E8-A88E-626BC1570AC5}" destId="{7478AF92-BDC0-4A62-BE9B-A13BA03B11C7}" srcOrd="0" destOrd="0" presId="urn:microsoft.com/office/officeart/2005/8/layout/cycle2"/>
    <dgm:cxn modelId="{D59CF0F1-8772-452A-848F-4F4FB578923B}" type="presOf" srcId="{8CFCF5AE-9216-4A58-9912-54B2B79F5F9E}" destId="{5C0A3BDA-1BA5-4B40-9F03-8D2589B19D82}" srcOrd="1" destOrd="0" presId="urn:microsoft.com/office/officeart/2005/8/layout/cycle2"/>
    <dgm:cxn modelId="{D0230B4C-9453-4DC8-94C6-355B6806ECBD}" srcId="{0DAA499D-2FAA-4928-99A5-C66DFAA52C2A}" destId="{5D94DCF5-974D-4726-B119-555F2AE877BF}" srcOrd="4" destOrd="0" parTransId="{DAAC7B46-FBCD-4469-9442-A29EC03E7224}" sibTransId="{278E4E25-15A3-4835-A46F-5956CEECD8BD}"/>
    <dgm:cxn modelId="{5F6411A2-0804-4AA6-BF4A-90C133A4DCD4}" type="presOf" srcId="{C7B90647-E672-4048-9751-D64D119A7D8D}" destId="{88D10867-60D7-4DD8-88DC-B0AB1EBBCD72}" srcOrd="1" destOrd="0" presId="urn:microsoft.com/office/officeart/2005/8/layout/cycle2"/>
    <dgm:cxn modelId="{8F4DE290-5FE3-40B9-80E8-561BA98A2B57}" type="presOf" srcId="{3D906ABD-10CC-474A-9270-314BF3D1C435}" destId="{AB95626C-A37A-41AA-8B09-981BAE03F5E5}" srcOrd="0" destOrd="0" presId="urn:microsoft.com/office/officeart/2005/8/layout/cycle2"/>
    <dgm:cxn modelId="{87E9AFE6-8FA5-4CF6-92C3-3FFBA280E3C1}" type="presOf" srcId="{DA3D38C7-C358-400F-B091-C4FAEA95F577}" destId="{8C56556A-FA37-4F4B-9A3C-EED825B70DA5}" srcOrd="0" destOrd="0" presId="urn:microsoft.com/office/officeart/2005/8/layout/cycle2"/>
    <dgm:cxn modelId="{DBCDCBB3-5E6D-47B2-A3BE-76C909586D0C}" srcId="{0DAA499D-2FAA-4928-99A5-C66DFAA52C2A}" destId="{DA3D38C7-C358-400F-B091-C4FAEA95F577}" srcOrd="0" destOrd="0" parTransId="{2DBDA28F-4792-406D-9CE2-8291F7C6EA1C}" sibTransId="{0E158C7A-085F-4ECC-97C6-078433715FE7}"/>
    <dgm:cxn modelId="{7A30284E-C56A-49F1-A368-3A4C5A25ACB8}" srcId="{0DAA499D-2FAA-4928-99A5-C66DFAA52C2A}" destId="{4B014CD4-A579-4A54-8BC3-11E40907A95A}" srcOrd="3" destOrd="0" parTransId="{80FA1199-F3F3-4A2B-B385-D722CBAD8EB3}" sibTransId="{8CFCF5AE-9216-4A58-9912-54B2B79F5F9E}"/>
    <dgm:cxn modelId="{3C3DE0B9-824F-4904-8270-ADCCEF0D56B4}" type="presOf" srcId="{3D906ABD-10CC-474A-9270-314BF3D1C435}" destId="{66DFD99B-828D-464F-A7E2-B580518292FC}" srcOrd="1" destOrd="0" presId="urn:microsoft.com/office/officeart/2005/8/layout/cycle2"/>
    <dgm:cxn modelId="{B12333E4-2E03-4C48-A1A9-8BBDE97886BC}" type="presOf" srcId="{C7B90647-E672-4048-9751-D64D119A7D8D}" destId="{8B38440E-5515-4B95-9451-F5C55EB4B321}" srcOrd="0" destOrd="0" presId="urn:microsoft.com/office/officeart/2005/8/layout/cycle2"/>
    <dgm:cxn modelId="{13766FD5-D99E-4E34-A10C-DDCE77E6DA30}" type="presOf" srcId="{2F75BA82-9E89-4B5E-934C-6211E8C6BF3A}" destId="{D15E34F3-1638-4595-8A01-3EBC44F78EC4}" srcOrd="0" destOrd="0" presId="urn:microsoft.com/office/officeart/2005/8/layout/cycle2"/>
    <dgm:cxn modelId="{260D352D-69B4-432A-B666-D90416B8623B}" type="presOf" srcId="{0DAA499D-2FAA-4928-99A5-C66DFAA52C2A}" destId="{73837136-583C-46F5-AFF4-9C9709446540}" srcOrd="0" destOrd="0" presId="urn:microsoft.com/office/officeart/2005/8/layout/cycle2"/>
    <dgm:cxn modelId="{555BD8EC-EE64-48E9-91B5-929C19CB043B}" type="presOf" srcId="{278E4E25-15A3-4835-A46F-5956CEECD8BD}" destId="{34A90131-940A-45C5-9A11-3F32E535E334}" srcOrd="0" destOrd="0" presId="urn:microsoft.com/office/officeart/2005/8/layout/cycle2"/>
    <dgm:cxn modelId="{D22A7DC1-ECA3-466A-A51E-021F4C12A830}" srcId="{0DAA499D-2FAA-4928-99A5-C66DFAA52C2A}" destId="{601C783E-0BD1-48E8-A88E-626BC1570AC5}" srcOrd="1" destOrd="0" parTransId="{13ECA5E2-41E2-4039-B56B-A9144CD66070}" sibTransId="{C7B90647-E672-4048-9751-D64D119A7D8D}"/>
    <dgm:cxn modelId="{F3E3935D-2932-4CF6-85EF-25C6AF17A314}" type="presOf" srcId="{4B014CD4-A579-4A54-8BC3-11E40907A95A}" destId="{7CE615A5-8A10-42D3-86EE-9F77A9321FEB}" srcOrd="0" destOrd="0" presId="urn:microsoft.com/office/officeart/2005/8/layout/cycle2"/>
    <dgm:cxn modelId="{412B3D3D-CB39-462B-BF9C-DA8FAD7FE127}" type="presOf" srcId="{8CFCF5AE-9216-4A58-9912-54B2B79F5F9E}" destId="{7A98A9D0-8636-46EF-90A2-CE3C431F50B4}" srcOrd="0" destOrd="0" presId="urn:microsoft.com/office/officeart/2005/8/layout/cycle2"/>
    <dgm:cxn modelId="{553760A1-1C63-4944-B635-5C3DECD49E10}" type="presOf" srcId="{0E158C7A-085F-4ECC-97C6-078433715FE7}" destId="{43334BEE-8213-474F-BF35-B31A1E550042}" srcOrd="0" destOrd="0" presId="urn:microsoft.com/office/officeart/2005/8/layout/cycle2"/>
    <dgm:cxn modelId="{1EBCB79E-C7AA-4375-90E6-48103B8E5EB3}" type="presOf" srcId="{278E4E25-15A3-4835-A46F-5956CEECD8BD}" destId="{FEA13C81-03AF-405F-A75D-E28ADEDC2EAD}" srcOrd="1" destOrd="0" presId="urn:microsoft.com/office/officeart/2005/8/layout/cycle2"/>
    <dgm:cxn modelId="{37A3C02A-BE45-479E-B515-E392B37FCA74}" srcId="{0DAA499D-2FAA-4928-99A5-C66DFAA52C2A}" destId="{2F75BA82-9E89-4B5E-934C-6211E8C6BF3A}" srcOrd="2" destOrd="0" parTransId="{339470A0-5725-4FE0-96A6-E9C46F8E34DC}" sibTransId="{3D906ABD-10CC-474A-9270-314BF3D1C435}"/>
    <dgm:cxn modelId="{79D275F7-7DD1-4864-A077-5B5460C034F6}" type="presOf" srcId="{0E158C7A-085F-4ECC-97C6-078433715FE7}" destId="{029547C8-A6CE-4423-8510-6B639F88E18F}" srcOrd="1" destOrd="0" presId="urn:microsoft.com/office/officeart/2005/8/layout/cycle2"/>
    <dgm:cxn modelId="{08DEE6B3-BB53-4E10-9E98-627E6F86DF28}" type="presParOf" srcId="{73837136-583C-46F5-AFF4-9C9709446540}" destId="{8C56556A-FA37-4F4B-9A3C-EED825B70DA5}" srcOrd="0" destOrd="0" presId="urn:microsoft.com/office/officeart/2005/8/layout/cycle2"/>
    <dgm:cxn modelId="{B09B2B4A-934A-4645-942B-2A57E40E7124}" type="presParOf" srcId="{73837136-583C-46F5-AFF4-9C9709446540}" destId="{43334BEE-8213-474F-BF35-B31A1E550042}" srcOrd="1" destOrd="0" presId="urn:microsoft.com/office/officeart/2005/8/layout/cycle2"/>
    <dgm:cxn modelId="{BA37B57D-ACA2-4DB3-80B5-18D463CA6CD1}" type="presParOf" srcId="{43334BEE-8213-474F-BF35-B31A1E550042}" destId="{029547C8-A6CE-4423-8510-6B639F88E18F}" srcOrd="0" destOrd="0" presId="urn:microsoft.com/office/officeart/2005/8/layout/cycle2"/>
    <dgm:cxn modelId="{95DE60FB-111F-470B-8E45-0D5B702CBEBA}" type="presParOf" srcId="{73837136-583C-46F5-AFF4-9C9709446540}" destId="{7478AF92-BDC0-4A62-BE9B-A13BA03B11C7}" srcOrd="2" destOrd="0" presId="urn:microsoft.com/office/officeart/2005/8/layout/cycle2"/>
    <dgm:cxn modelId="{0CE89719-9259-4DC1-B9CA-6C9A5D8400A9}" type="presParOf" srcId="{73837136-583C-46F5-AFF4-9C9709446540}" destId="{8B38440E-5515-4B95-9451-F5C55EB4B321}" srcOrd="3" destOrd="0" presId="urn:microsoft.com/office/officeart/2005/8/layout/cycle2"/>
    <dgm:cxn modelId="{17719FEA-1383-4735-B5F7-D97C9C329C26}" type="presParOf" srcId="{8B38440E-5515-4B95-9451-F5C55EB4B321}" destId="{88D10867-60D7-4DD8-88DC-B0AB1EBBCD72}" srcOrd="0" destOrd="0" presId="urn:microsoft.com/office/officeart/2005/8/layout/cycle2"/>
    <dgm:cxn modelId="{51E2EB78-D81B-49C9-AE96-E67F24EE63CB}" type="presParOf" srcId="{73837136-583C-46F5-AFF4-9C9709446540}" destId="{D15E34F3-1638-4595-8A01-3EBC44F78EC4}" srcOrd="4" destOrd="0" presId="urn:microsoft.com/office/officeart/2005/8/layout/cycle2"/>
    <dgm:cxn modelId="{66FE9FCF-C8F1-462D-B98E-0D19CF01197A}" type="presParOf" srcId="{73837136-583C-46F5-AFF4-9C9709446540}" destId="{AB95626C-A37A-41AA-8B09-981BAE03F5E5}" srcOrd="5" destOrd="0" presId="urn:microsoft.com/office/officeart/2005/8/layout/cycle2"/>
    <dgm:cxn modelId="{A773E1A2-0D64-499A-9141-5EB3135E8282}" type="presParOf" srcId="{AB95626C-A37A-41AA-8B09-981BAE03F5E5}" destId="{66DFD99B-828D-464F-A7E2-B580518292FC}" srcOrd="0" destOrd="0" presId="urn:microsoft.com/office/officeart/2005/8/layout/cycle2"/>
    <dgm:cxn modelId="{9C3BC022-ADAE-4A22-9D58-843FB70CFBD9}" type="presParOf" srcId="{73837136-583C-46F5-AFF4-9C9709446540}" destId="{7CE615A5-8A10-42D3-86EE-9F77A9321FEB}" srcOrd="6" destOrd="0" presId="urn:microsoft.com/office/officeart/2005/8/layout/cycle2"/>
    <dgm:cxn modelId="{FBD87C96-E0E4-45F0-BAD3-160E321FBDD8}" type="presParOf" srcId="{73837136-583C-46F5-AFF4-9C9709446540}" destId="{7A98A9D0-8636-46EF-90A2-CE3C431F50B4}" srcOrd="7" destOrd="0" presId="urn:microsoft.com/office/officeart/2005/8/layout/cycle2"/>
    <dgm:cxn modelId="{5D82E647-843C-4F2B-B37F-FCD476CDDBF5}" type="presParOf" srcId="{7A98A9D0-8636-46EF-90A2-CE3C431F50B4}" destId="{5C0A3BDA-1BA5-4B40-9F03-8D2589B19D82}" srcOrd="0" destOrd="0" presId="urn:microsoft.com/office/officeart/2005/8/layout/cycle2"/>
    <dgm:cxn modelId="{0B3AFB97-1EB9-4D6D-85A2-C13DC27376D1}" type="presParOf" srcId="{73837136-583C-46F5-AFF4-9C9709446540}" destId="{BF88D4C6-75BF-4B98-A4E4-9F486637E756}" srcOrd="8" destOrd="0" presId="urn:microsoft.com/office/officeart/2005/8/layout/cycle2"/>
    <dgm:cxn modelId="{3798C640-F97E-40FE-8301-362A81944CDC}" type="presParOf" srcId="{73837136-583C-46F5-AFF4-9C9709446540}" destId="{34A90131-940A-45C5-9A11-3F32E535E334}" srcOrd="9" destOrd="0" presId="urn:microsoft.com/office/officeart/2005/8/layout/cycle2"/>
    <dgm:cxn modelId="{FC504381-C075-4FBB-ACDB-37C36C48B6F8}" type="presParOf" srcId="{34A90131-940A-45C5-9A11-3F32E535E334}" destId="{FEA13C81-03AF-405F-A75D-E28ADEDC2EAD}"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AED9C3-988A-4ED4-BBB9-A813CA1B16A4}" type="doc">
      <dgm:prSet loTypeId="urn:microsoft.com/office/officeart/2005/8/layout/cycle8" loCatId="cycle" qsTypeId="urn:microsoft.com/office/officeart/2005/8/quickstyle/simple1" qsCatId="simple" csTypeId="urn:microsoft.com/office/officeart/2005/8/colors/accent1_2" csCatId="accent1" phldr="1"/>
      <dgm:spPr/>
    </dgm:pt>
    <dgm:pt modelId="{CF5E1E78-35C1-48A9-8BD1-5D69DC3099F8}">
      <dgm:prSet phldrT="[Text]" custT="1"/>
      <dgm:spPr>
        <a:solidFill>
          <a:srgbClr val="002060"/>
        </a:solidFill>
      </dgm:spPr>
      <dgm:t>
        <a:bodyPr/>
        <a:lstStyle/>
        <a:p>
          <a:endParaRPr lang="de-DE" sz="1400" dirty="0" smtClean="0">
            <a:latin typeface="Arial Narrow" pitchFamily="34" charset="0"/>
          </a:endParaRPr>
        </a:p>
        <a:p>
          <a:r>
            <a:rPr lang="de-DE" sz="1400" dirty="0" smtClean="0">
              <a:latin typeface="Arial Narrow" pitchFamily="34" charset="0"/>
            </a:rPr>
            <a:t>Personal</a:t>
          </a:r>
        </a:p>
        <a:p>
          <a:r>
            <a:rPr lang="de-DE" sz="1400" dirty="0" smtClean="0">
              <a:latin typeface="Arial Narrow" pitchFamily="34" charset="0"/>
            </a:rPr>
            <a:t>kosten</a:t>
          </a:r>
        </a:p>
        <a:p>
          <a:endParaRPr lang="de-DE" sz="1400" dirty="0">
            <a:latin typeface="Arial Narrow" pitchFamily="34" charset="0"/>
          </a:endParaRPr>
        </a:p>
      </dgm:t>
    </dgm:pt>
    <dgm:pt modelId="{216CF493-BBBC-4EFB-9388-62837037276B}" type="parTrans" cxnId="{67376F26-DB9F-47A3-B53D-E641FD0005C3}">
      <dgm:prSet/>
      <dgm:spPr/>
      <dgm:t>
        <a:bodyPr/>
        <a:lstStyle/>
        <a:p>
          <a:endParaRPr lang="de-DE"/>
        </a:p>
      </dgm:t>
    </dgm:pt>
    <dgm:pt modelId="{46999B00-D0B0-4C8C-AB81-DFEA77CFDFFA}" type="sibTrans" cxnId="{67376F26-DB9F-47A3-B53D-E641FD0005C3}">
      <dgm:prSet/>
      <dgm:spPr/>
      <dgm:t>
        <a:bodyPr/>
        <a:lstStyle/>
        <a:p>
          <a:endParaRPr lang="de-DE"/>
        </a:p>
      </dgm:t>
    </dgm:pt>
    <dgm:pt modelId="{2B427229-1DB4-4EFE-9759-B146AB4C5A04}">
      <dgm:prSet phldrT="[Text]" custT="1"/>
      <dgm:spPr>
        <a:solidFill>
          <a:srgbClr val="002060"/>
        </a:solidFill>
      </dgm:spPr>
      <dgm:t>
        <a:bodyPr/>
        <a:lstStyle/>
        <a:p>
          <a:r>
            <a:rPr lang="de-DE" sz="1400" dirty="0" smtClean="0">
              <a:solidFill>
                <a:srgbClr val="FFFF00"/>
              </a:solidFill>
              <a:latin typeface="Arial Narrow" pitchFamily="34" charset="0"/>
            </a:rPr>
            <a:t>Altersstruktur:</a:t>
          </a:r>
        </a:p>
        <a:p>
          <a:r>
            <a:rPr lang="de-DE" sz="1400" dirty="0" smtClean="0">
              <a:solidFill>
                <a:srgbClr val="FFFF00"/>
              </a:solidFill>
              <a:latin typeface="Arial Narrow" pitchFamily="34" charset="0"/>
            </a:rPr>
            <a:t>Fehlender</a:t>
          </a:r>
        </a:p>
        <a:p>
          <a:r>
            <a:rPr lang="de-DE" sz="1400" dirty="0" smtClean="0">
              <a:solidFill>
                <a:srgbClr val="FFFF00"/>
              </a:solidFill>
              <a:latin typeface="Arial Narrow" pitchFamily="34" charset="0"/>
            </a:rPr>
            <a:t>Nachwuchs</a:t>
          </a:r>
          <a:endParaRPr lang="de-DE" sz="1400" dirty="0">
            <a:solidFill>
              <a:srgbClr val="FFFF00"/>
            </a:solidFill>
            <a:latin typeface="Arial Narrow" pitchFamily="34" charset="0"/>
          </a:endParaRPr>
        </a:p>
      </dgm:t>
    </dgm:pt>
    <dgm:pt modelId="{940EE73A-98B0-4E3B-9025-D267A11E65F5}" type="parTrans" cxnId="{8B80137B-D590-44E1-B3C2-C6956D28DF09}">
      <dgm:prSet/>
      <dgm:spPr/>
      <dgm:t>
        <a:bodyPr/>
        <a:lstStyle/>
        <a:p>
          <a:endParaRPr lang="de-DE"/>
        </a:p>
      </dgm:t>
    </dgm:pt>
    <dgm:pt modelId="{9EC834F4-BA78-45DB-9A01-80D812C68054}" type="sibTrans" cxnId="{8B80137B-D590-44E1-B3C2-C6956D28DF09}">
      <dgm:prSet/>
      <dgm:spPr/>
      <dgm:t>
        <a:bodyPr/>
        <a:lstStyle/>
        <a:p>
          <a:endParaRPr lang="de-DE"/>
        </a:p>
      </dgm:t>
    </dgm:pt>
    <dgm:pt modelId="{DE7EB165-1C3B-4971-8632-C74930F1CF79}">
      <dgm:prSet custT="1"/>
      <dgm:spPr>
        <a:solidFill>
          <a:srgbClr val="002060"/>
        </a:solidFill>
      </dgm:spPr>
      <dgm:t>
        <a:bodyPr/>
        <a:lstStyle/>
        <a:p>
          <a:r>
            <a:rPr lang="de-DE" sz="1400" dirty="0" smtClean="0">
              <a:latin typeface="Arial Narrow" pitchFamily="34" charset="0"/>
            </a:rPr>
            <a:t>Einnahmen</a:t>
          </a:r>
        </a:p>
        <a:p>
          <a:r>
            <a:rPr lang="de-DE" sz="1400" dirty="0" smtClean="0">
              <a:latin typeface="Arial Narrow" pitchFamily="34" charset="0"/>
            </a:rPr>
            <a:t>fallen aus</a:t>
          </a:r>
        </a:p>
      </dgm:t>
    </dgm:pt>
    <dgm:pt modelId="{AC330E74-FCDB-410B-8C19-9D91EDCC1BCF}" type="parTrans" cxnId="{DA1910F4-E924-432B-9D76-B647E1C3C4F4}">
      <dgm:prSet/>
      <dgm:spPr/>
      <dgm:t>
        <a:bodyPr/>
        <a:lstStyle/>
        <a:p>
          <a:endParaRPr lang="de-DE"/>
        </a:p>
      </dgm:t>
    </dgm:pt>
    <dgm:pt modelId="{8119734B-F495-4713-9090-137065EE51EF}" type="sibTrans" cxnId="{DA1910F4-E924-432B-9D76-B647E1C3C4F4}">
      <dgm:prSet/>
      <dgm:spPr/>
      <dgm:t>
        <a:bodyPr/>
        <a:lstStyle/>
        <a:p>
          <a:endParaRPr lang="de-DE"/>
        </a:p>
      </dgm:t>
    </dgm:pt>
    <dgm:pt modelId="{B9F71D15-1C71-4619-8EC0-AE66EE70FC77}">
      <dgm:prSet custT="1"/>
      <dgm:spPr>
        <a:solidFill>
          <a:srgbClr val="002060"/>
        </a:solidFill>
      </dgm:spPr>
      <dgm:t>
        <a:bodyPr/>
        <a:lstStyle/>
        <a:p>
          <a:r>
            <a:rPr lang="de-DE" sz="1400" dirty="0" smtClean="0">
              <a:latin typeface="Arial Narrow" pitchFamily="34" charset="0"/>
            </a:rPr>
            <a:t>Substitution  der Arbeit durch Personal</a:t>
          </a:r>
          <a:endParaRPr lang="de-DE" sz="1400" dirty="0">
            <a:latin typeface="Arial Narrow" pitchFamily="34" charset="0"/>
          </a:endParaRPr>
        </a:p>
      </dgm:t>
    </dgm:pt>
    <dgm:pt modelId="{BA4823E8-7ADD-46D1-875C-B824C233E6C2}" type="parTrans" cxnId="{8F123D03-797C-453F-A163-8D4604DDD8B5}">
      <dgm:prSet/>
      <dgm:spPr/>
      <dgm:t>
        <a:bodyPr/>
        <a:lstStyle/>
        <a:p>
          <a:endParaRPr lang="de-DE"/>
        </a:p>
      </dgm:t>
    </dgm:pt>
    <dgm:pt modelId="{BCCBEA76-4B6B-47B6-8402-2EB0DB5038A2}" type="sibTrans" cxnId="{8F123D03-797C-453F-A163-8D4604DDD8B5}">
      <dgm:prSet/>
      <dgm:spPr/>
      <dgm:t>
        <a:bodyPr/>
        <a:lstStyle/>
        <a:p>
          <a:endParaRPr lang="de-DE"/>
        </a:p>
      </dgm:t>
    </dgm:pt>
    <dgm:pt modelId="{FAD1836E-42D4-4C56-B66F-11EACA3F4A4B}">
      <dgm:prSet custT="1"/>
      <dgm:spPr>
        <a:solidFill>
          <a:srgbClr val="002060"/>
        </a:solidFill>
      </dgm:spPr>
      <dgm:t>
        <a:bodyPr/>
        <a:lstStyle/>
        <a:p>
          <a:r>
            <a:rPr lang="de-DE" sz="1400" dirty="0" smtClean="0">
              <a:latin typeface="Arial Narrow" pitchFamily="34" charset="0"/>
            </a:rPr>
            <a:t>Alters-</a:t>
          </a:r>
          <a:r>
            <a:rPr lang="de-DE" sz="1400" dirty="0" err="1" smtClean="0">
              <a:latin typeface="Arial Narrow" pitchFamily="34" charset="0"/>
            </a:rPr>
            <a:t>versorgung</a:t>
          </a:r>
          <a:r>
            <a:rPr lang="de-DE" sz="1400" dirty="0" smtClean="0">
              <a:latin typeface="Arial Narrow" pitchFamily="34" charset="0"/>
            </a:rPr>
            <a:t>: zunehmende Kosten</a:t>
          </a:r>
          <a:endParaRPr lang="de-DE" sz="1400" dirty="0">
            <a:latin typeface="Arial Narrow" pitchFamily="34" charset="0"/>
          </a:endParaRPr>
        </a:p>
      </dgm:t>
    </dgm:pt>
    <dgm:pt modelId="{E8198190-177A-464A-B993-777E1EF77E8C}" type="parTrans" cxnId="{063DB8D1-792D-4BB3-9856-F9807EEF7A90}">
      <dgm:prSet/>
      <dgm:spPr/>
      <dgm:t>
        <a:bodyPr/>
        <a:lstStyle/>
        <a:p>
          <a:endParaRPr lang="de-DE"/>
        </a:p>
      </dgm:t>
    </dgm:pt>
    <dgm:pt modelId="{CB2F7C3E-9827-4AC5-B831-D4F4C6AD64FF}" type="sibTrans" cxnId="{063DB8D1-792D-4BB3-9856-F9807EEF7A90}">
      <dgm:prSet/>
      <dgm:spPr/>
      <dgm:t>
        <a:bodyPr/>
        <a:lstStyle/>
        <a:p>
          <a:endParaRPr lang="de-DE"/>
        </a:p>
      </dgm:t>
    </dgm:pt>
    <dgm:pt modelId="{4121414E-0632-4679-8E64-8B8342E6CE39}" type="pres">
      <dgm:prSet presAssocID="{F6AED9C3-988A-4ED4-BBB9-A813CA1B16A4}" presName="compositeShape" presStyleCnt="0">
        <dgm:presLayoutVars>
          <dgm:chMax val="7"/>
          <dgm:dir/>
          <dgm:resizeHandles val="exact"/>
        </dgm:presLayoutVars>
      </dgm:prSet>
      <dgm:spPr/>
    </dgm:pt>
    <dgm:pt modelId="{3797AAF3-3A36-40C7-9F65-A81DC80EF5F2}" type="pres">
      <dgm:prSet presAssocID="{F6AED9C3-988A-4ED4-BBB9-A813CA1B16A4}" presName="wedge1" presStyleLbl="node1" presStyleIdx="0" presStyleCnt="5"/>
      <dgm:spPr/>
      <dgm:t>
        <a:bodyPr/>
        <a:lstStyle/>
        <a:p>
          <a:endParaRPr lang="de-DE"/>
        </a:p>
      </dgm:t>
    </dgm:pt>
    <dgm:pt modelId="{87FE9A7A-31F9-477D-AC91-552556300FAD}" type="pres">
      <dgm:prSet presAssocID="{F6AED9C3-988A-4ED4-BBB9-A813CA1B16A4}" presName="dummy1a" presStyleCnt="0"/>
      <dgm:spPr/>
    </dgm:pt>
    <dgm:pt modelId="{57598790-1BF2-46B2-9D9E-24400589B066}" type="pres">
      <dgm:prSet presAssocID="{F6AED9C3-988A-4ED4-BBB9-A813CA1B16A4}" presName="dummy1b" presStyleCnt="0"/>
      <dgm:spPr/>
    </dgm:pt>
    <dgm:pt modelId="{7BF771DA-9156-435F-BB70-E24CB2777D7B}" type="pres">
      <dgm:prSet presAssocID="{F6AED9C3-988A-4ED4-BBB9-A813CA1B16A4}" presName="wedge1Tx" presStyleLbl="node1" presStyleIdx="0" presStyleCnt="5">
        <dgm:presLayoutVars>
          <dgm:chMax val="0"/>
          <dgm:chPref val="0"/>
          <dgm:bulletEnabled val="1"/>
        </dgm:presLayoutVars>
      </dgm:prSet>
      <dgm:spPr/>
      <dgm:t>
        <a:bodyPr/>
        <a:lstStyle/>
        <a:p>
          <a:endParaRPr lang="de-DE"/>
        </a:p>
      </dgm:t>
    </dgm:pt>
    <dgm:pt modelId="{75D17DFE-7A5F-4277-B0CA-0317272C89FD}" type="pres">
      <dgm:prSet presAssocID="{F6AED9C3-988A-4ED4-BBB9-A813CA1B16A4}" presName="wedge2" presStyleLbl="node1" presStyleIdx="1" presStyleCnt="5"/>
      <dgm:spPr/>
      <dgm:t>
        <a:bodyPr/>
        <a:lstStyle/>
        <a:p>
          <a:endParaRPr lang="de-DE"/>
        </a:p>
      </dgm:t>
    </dgm:pt>
    <dgm:pt modelId="{CA7FAF87-0997-406D-8C75-10153596D6F9}" type="pres">
      <dgm:prSet presAssocID="{F6AED9C3-988A-4ED4-BBB9-A813CA1B16A4}" presName="dummy2a" presStyleCnt="0"/>
      <dgm:spPr/>
    </dgm:pt>
    <dgm:pt modelId="{74B8451C-7507-4361-9C3B-6A726A690EF7}" type="pres">
      <dgm:prSet presAssocID="{F6AED9C3-988A-4ED4-BBB9-A813CA1B16A4}" presName="dummy2b" presStyleCnt="0"/>
      <dgm:spPr/>
    </dgm:pt>
    <dgm:pt modelId="{6712FC7B-6D19-4BCE-8268-FD815F194187}" type="pres">
      <dgm:prSet presAssocID="{F6AED9C3-988A-4ED4-BBB9-A813CA1B16A4}" presName="wedge2Tx" presStyleLbl="node1" presStyleIdx="1" presStyleCnt="5">
        <dgm:presLayoutVars>
          <dgm:chMax val="0"/>
          <dgm:chPref val="0"/>
          <dgm:bulletEnabled val="1"/>
        </dgm:presLayoutVars>
      </dgm:prSet>
      <dgm:spPr/>
      <dgm:t>
        <a:bodyPr/>
        <a:lstStyle/>
        <a:p>
          <a:endParaRPr lang="de-DE"/>
        </a:p>
      </dgm:t>
    </dgm:pt>
    <dgm:pt modelId="{B7D2D60F-EB1D-41D6-86BE-75C89CB8A57F}" type="pres">
      <dgm:prSet presAssocID="{F6AED9C3-988A-4ED4-BBB9-A813CA1B16A4}" presName="wedge3" presStyleLbl="node1" presStyleIdx="2" presStyleCnt="5"/>
      <dgm:spPr/>
      <dgm:t>
        <a:bodyPr/>
        <a:lstStyle/>
        <a:p>
          <a:endParaRPr lang="de-DE"/>
        </a:p>
      </dgm:t>
    </dgm:pt>
    <dgm:pt modelId="{A2981B24-CE9C-4C71-A0EE-25A960B7C743}" type="pres">
      <dgm:prSet presAssocID="{F6AED9C3-988A-4ED4-BBB9-A813CA1B16A4}" presName="dummy3a" presStyleCnt="0"/>
      <dgm:spPr/>
    </dgm:pt>
    <dgm:pt modelId="{D61E35F3-D44F-4449-8195-859250A286C6}" type="pres">
      <dgm:prSet presAssocID="{F6AED9C3-988A-4ED4-BBB9-A813CA1B16A4}" presName="dummy3b" presStyleCnt="0"/>
      <dgm:spPr/>
    </dgm:pt>
    <dgm:pt modelId="{67EA07AF-452A-428E-B17E-CA231B2D3DCA}" type="pres">
      <dgm:prSet presAssocID="{F6AED9C3-988A-4ED4-BBB9-A813CA1B16A4}" presName="wedge3Tx" presStyleLbl="node1" presStyleIdx="2" presStyleCnt="5">
        <dgm:presLayoutVars>
          <dgm:chMax val="0"/>
          <dgm:chPref val="0"/>
          <dgm:bulletEnabled val="1"/>
        </dgm:presLayoutVars>
      </dgm:prSet>
      <dgm:spPr/>
      <dgm:t>
        <a:bodyPr/>
        <a:lstStyle/>
        <a:p>
          <a:endParaRPr lang="de-DE"/>
        </a:p>
      </dgm:t>
    </dgm:pt>
    <dgm:pt modelId="{3D2CF8B0-019D-4B5F-A3F3-826D5D559706}" type="pres">
      <dgm:prSet presAssocID="{F6AED9C3-988A-4ED4-BBB9-A813CA1B16A4}" presName="wedge4" presStyleLbl="node1" presStyleIdx="3" presStyleCnt="5"/>
      <dgm:spPr/>
      <dgm:t>
        <a:bodyPr/>
        <a:lstStyle/>
        <a:p>
          <a:endParaRPr lang="de-DE"/>
        </a:p>
      </dgm:t>
    </dgm:pt>
    <dgm:pt modelId="{295385A1-8D25-4F6A-A1A9-539C3C64D186}" type="pres">
      <dgm:prSet presAssocID="{F6AED9C3-988A-4ED4-BBB9-A813CA1B16A4}" presName="dummy4a" presStyleCnt="0"/>
      <dgm:spPr/>
    </dgm:pt>
    <dgm:pt modelId="{A58A0C1A-6036-4311-937D-B48EDEFD7489}" type="pres">
      <dgm:prSet presAssocID="{F6AED9C3-988A-4ED4-BBB9-A813CA1B16A4}" presName="dummy4b" presStyleCnt="0"/>
      <dgm:spPr/>
    </dgm:pt>
    <dgm:pt modelId="{B61F51F1-4BB9-4A6E-AB17-C30410EB25E0}" type="pres">
      <dgm:prSet presAssocID="{F6AED9C3-988A-4ED4-BBB9-A813CA1B16A4}" presName="wedge4Tx" presStyleLbl="node1" presStyleIdx="3" presStyleCnt="5">
        <dgm:presLayoutVars>
          <dgm:chMax val="0"/>
          <dgm:chPref val="0"/>
          <dgm:bulletEnabled val="1"/>
        </dgm:presLayoutVars>
      </dgm:prSet>
      <dgm:spPr/>
      <dgm:t>
        <a:bodyPr/>
        <a:lstStyle/>
        <a:p>
          <a:endParaRPr lang="de-DE"/>
        </a:p>
      </dgm:t>
    </dgm:pt>
    <dgm:pt modelId="{A6404509-5848-4381-A499-6578D4CD243C}" type="pres">
      <dgm:prSet presAssocID="{F6AED9C3-988A-4ED4-BBB9-A813CA1B16A4}" presName="wedge5" presStyleLbl="node1" presStyleIdx="4" presStyleCnt="5"/>
      <dgm:spPr/>
      <dgm:t>
        <a:bodyPr/>
        <a:lstStyle/>
        <a:p>
          <a:endParaRPr lang="de-DE"/>
        </a:p>
      </dgm:t>
    </dgm:pt>
    <dgm:pt modelId="{EA5F3900-4538-4D7A-8075-A3A2A819FE18}" type="pres">
      <dgm:prSet presAssocID="{F6AED9C3-988A-4ED4-BBB9-A813CA1B16A4}" presName="dummy5a" presStyleCnt="0"/>
      <dgm:spPr/>
    </dgm:pt>
    <dgm:pt modelId="{46D61DE6-503D-4F08-B009-1FED87F7BC48}" type="pres">
      <dgm:prSet presAssocID="{F6AED9C3-988A-4ED4-BBB9-A813CA1B16A4}" presName="dummy5b" presStyleCnt="0"/>
      <dgm:spPr/>
    </dgm:pt>
    <dgm:pt modelId="{2B62B82A-E6A6-425A-BE55-028AFA495466}" type="pres">
      <dgm:prSet presAssocID="{F6AED9C3-988A-4ED4-BBB9-A813CA1B16A4}" presName="wedge5Tx" presStyleLbl="node1" presStyleIdx="4" presStyleCnt="5">
        <dgm:presLayoutVars>
          <dgm:chMax val="0"/>
          <dgm:chPref val="0"/>
          <dgm:bulletEnabled val="1"/>
        </dgm:presLayoutVars>
      </dgm:prSet>
      <dgm:spPr/>
      <dgm:t>
        <a:bodyPr/>
        <a:lstStyle/>
        <a:p>
          <a:endParaRPr lang="de-DE"/>
        </a:p>
      </dgm:t>
    </dgm:pt>
    <dgm:pt modelId="{049F608D-35A8-42CA-A75A-8AFA922F5FD7}" type="pres">
      <dgm:prSet presAssocID="{BCCBEA76-4B6B-47B6-8402-2EB0DB5038A2}" presName="arrowWedge1" presStyleLbl="fgSibTrans2D1" presStyleIdx="0" presStyleCnt="5"/>
      <dgm:spPr/>
    </dgm:pt>
    <dgm:pt modelId="{9A60E1F2-1686-4BF1-9D75-E3E88B43D916}" type="pres">
      <dgm:prSet presAssocID="{46999B00-D0B0-4C8C-AB81-DFEA77CFDFFA}" presName="arrowWedge2" presStyleLbl="fgSibTrans2D1" presStyleIdx="1" presStyleCnt="5"/>
      <dgm:spPr/>
    </dgm:pt>
    <dgm:pt modelId="{85D38F36-1211-4EC0-AB88-F5EA0E8CEDF9}" type="pres">
      <dgm:prSet presAssocID="{8119734B-F495-4713-9090-137065EE51EF}" presName="arrowWedge3" presStyleLbl="fgSibTrans2D1" presStyleIdx="2" presStyleCnt="5"/>
      <dgm:spPr/>
    </dgm:pt>
    <dgm:pt modelId="{9CAD6E0B-DB0E-4B23-B625-8351942CAF32}" type="pres">
      <dgm:prSet presAssocID="{CB2F7C3E-9827-4AC5-B831-D4F4C6AD64FF}" presName="arrowWedge4" presStyleLbl="fgSibTrans2D1" presStyleIdx="3" presStyleCnt="5"/>
      <dgm:spPr/>
    </dgm:pt>
    <dgm:pt modelId="{AFE7AA12-8BA7-432F-8828-532E92B4706D}" type="pres">
      <dgm:prSet presAssocID="{9EC834F4-BA78-45DB-9A01-80D812C68054}" presName="arrowWedge5" presStyleLbl="fgSibTrans2D1" presStyleIdx="4" presStyleCnt="5"/>
      <dgm:spPr/>
    </dgm:pt>
  </dgm:ptLst>
  <dgm:cxnLst>
    <dgm:cxn modelId="{8B80137B-D590-44E1-B3C2-C6956D28DF09}" srcId="{F6AED9C3-988A-4ED4-BBB9-A813CA1B16A4}" destId="{2B427229-1DB4-4EFE-9759-B146AB4C5A04}" srcOrd="4" destOrd="0" parTransId="{940EE73A-98B0-4E3B-9025-D267A11E65F5}" sibTransId="{9EC834F4-BA78-45DB-9A01-80D812C68054}"/>
    <dgm:cxn modelId="{641690D8-85FD-4AF0-8279-721B694AB259}" type="presOf" srcId="{DE7EB165-1C3B-4971-8632-C74930F1CF79}" destId="{67EA07AF-452A-428E-B17E-CA231B2D3DCA}" srcOrd="1" destOrd="0" presId="urn:microsoft.com/office/officeart/2005/8/layout/cycle8"/>
    <dgm:cxn modelId="{063DB8D1-792D-4BB3-9856-F9807EEF7A90}" srcId="{F6AED9C3-988A-4ED4-BBB9-A813CA1B16A4}" destId="{FAD1836E-42D4-4C56-B66F-11EACA3F4A4B}" srcOrd="3" destOrd="0" parTransId="{E8198190-177A-464A-B993-777E1EF77E8C}" sibTransId="{CB2F7C3E-9827-4AC5-B831-D4F4C6AD64FF}"/>
    <dgm:cxn modelId="{06434D18-A6D3-4C6B-B7A3-12346C23AFE1}" type="presOf" srcId="{DE7EB165-1C3B-4971-8632-C74930F1CF79}" destId="{B7D2D60F-EB1D-41D6-86BE-75C89CB8A57F}" srcOrd="0" destOrd="0" presId="urn:microsoft.com/office/officeart/2005/8/layout/cycle8"/>
    <dgm:cxn modelId="{6741F68B-640E-463A-8A8D-46839324E055}" type="presOf" srcId="{B9F71D15-1C71-4619-8EC0-AE66EE70FC77}" destId="{7BF771DA-9156-435F-BB70-E24CB2777D7B}" srcOrd="1" destOrd="0" presId="urn:microsoft.com/office/officeart/2005/8/layout/cycle8"/>
    <dgm:cxn modelId="{A549DF60-B05A-4D80-8844-42547C1A00D8}" type="presOf" srcId="{FAD1836E-42D4-4C56-B66F-11EACA3F4A4B}" destId="{3D2CF8B0-019D-4B5F-A3F3-826D5D559706}" srcOrd="0" destOrd="0" presId="urn:microsoft.com/office/officeart/2005/8/layout/cycle8"/>
    <dgm:cxn modelId="{AD1B33B8-CCDC-484E-821B-AD737D7055A2}" type="presOf" srcId="{B9F71D15-1C71-4619-8EC0-AE66EE70FC77}" destId="{3797AAF3-3A36-40C7-9F65-A81DC80EF5F2}" srcOrd="0" destOrd="0" presId="urn:microsoft.com/office/officeart/2005/8/layout/cycle8"/>
    <dgm:cxn modelId="{67376F26-DB9F-47A3-B53D-E641FD0005C3}" srcId="{F6AED9C3-988A-4ED4-BBB9-A813CA1B16A4}" destId="{CF5E1E78-35C1-48A9-8BD1-5D69DC3099F8}" srcOrd="1" destOrd="0" parTransId="{216CF493-BBBC-4EFB-9388-62837037276B}" sibTransId="{46999B00-D0B0-4C8C-AB81-DFEA77CFDFFA}"/>
    <dgm:cxn modelId="{F770ECDA-63FD-43C9-85F0-7258E0D9D1B7}" type="presOf" srcId="{FAD1836E-42D4-4C56-B66F-11EACA3F4A4B}" destId="{B61F51F1-4BB9-4A6E-AB17-C30410EB25E0}" srcOrd="1" destOrd="0" presId="urn:microsoft.com/office/officeart/2005/8/layout/cycle8"/>
    <dgm:cxn modelId="{9A1DE0CF-6709-465A-806C-21AD5A6D95BD}" type="presOf" srcId="{F6AED9C3-988A-4ED4-BBB9-A813CA1B16A4}" destId="{4121414E-0632-4679-8E64-8B8342E6CE39}" srcOrd="0" destOrd="0" presId="urn:microsoft.com/office/officeart/2005/8/layout/cycle8"/>
    <dgm:cxn modelId="{6227D935-65BF-4B7F-A6A1-DDCB14DE7959}" type="presOf" srcId="{CF5E1E78-35C1-48A9-8BD1-5D69DC3099F8}" destId="{75D17DFE-7A5F-4277-B0CA-0317272C89FD}" srcOrd="0" destOrd="0" presId="urn:microsoft.com/office/officeart/2005/8/layout/cycle8"/>
    <dgm:cxn modelId="{DFA63AE5-FF1E-4FD5-8F25-8E2113105DA4}" type="presOf" srcId="{2B427229-1DB4-4EFE-9759-B146AB4C5A04}" destId="{A6404509-5848-4381-A499-6578D4CD243C}" srcOrd="0" destOrd="0" presId="urn:microsoft.com/office/officeart/2005/8/layout/cycle8"/>
    <dgm:cxn modelId="{8F123D03-797C-453F-A163-8D4604DDD8B5}" srcId="{F6AED9C3-988A-4ED4-BBB9-A813CA1B16A4}" destId="{B9F71D15-1C71-4619-8EC0-AE66EE70FC77}" srcOrd="0" destOrd="0" parTransId="{BA4823E8-7ADD-46D1-875C-B824C233E6C2}" sibTransId="{BCCBEA76-4B6B-47B6-8402-2EB0DB5038A2}"/>
    <dgm:cxn modelId="{E076FA67-614A-48B2-9967-FF3D697839B8}" type="presOf" srcId="{2B427229-1DB4-4EFE-9759-B146AB4C5A04}" destId="{2B62B82A-E6A6-425A-BE55-028AFA495466}" srcOrd="1" destOrd="0" presId="urn:microsoft.com/office/officeart/2005/8/layout/cycle8"/>
    <dgm:cxn modelId="{DA1910F4-E924-432B-9D76-B647E1C3C4F4}" srcId="{F6AED9C3-988A-4ED4-BBB9-A813CA1B16A4}" destId="{DE7EB165-1C3B-4971-8632-C74930F1CF79}" srcOrd="2" destOrd="0" parTransId="{AC330E74-FCDB-410B-8C19-9D91EDCC1BCF}" sibTransId="{8119734B-F495-4713-9090-137065EE51EF}"/>
    <dgm:cxn modelId="{4874E220-10D0-46D7-B13F-A99F3B16945A}" type="presOf" srcId="{CF5E1E78-35C1-48A9-8BD1-5D69DC3099F8}" destId="{6712FC7B-6D19-4BCE-8268-FD815F194187}" srcOrd="1" destOrd="0" presId="urn:microsoft.com/office/officeart/2005/8/layout/cycle8"/>
    <dgm:cxn modelId="{CC7E1A89-43E7-4FB0-A592-B2A907853638}" type="presParOf" srcId="{4121414E-0632-4679-8E64-8B8342E6CE39}" destId="{3797AAF3-3A36-40C7-9F65-A81DC80EF5F2}" srcOrd="0" destOrd="0" presId="urn:microsoft.com/office/officeart/2005/8/layout/cycle8"/>
    <dgm:cxn modelId="{F89FD15F-A3FD-4D6B-B55E-B32DAE18B32F}" type="presParOf" srcId="{4121414E-0632-4679-8E64-8B8342E6CE39}" destId="{87FE9A7A-31F9-477D-AC91-552556300FAD}" srcOrd="1" destOrd="0" presId="urn:microsoft.com/office/officeart/2005/8/layout/cycle8"/>
    <dgm:cxn modelId="{2902C436-A9F2-4C6D-BB36-E114F4D0D985}" type="presParOf" srcId="{4121414E-0632-4679-8E64-8B8342E6CE39}" destId="{57598790-1BF2-46B2-9D9E-24400589B066}" srcOrd="2" destOrd="0" presId="urn:microsoft.com/office/officeart/2005/8/layout/cycle8"/>
    <dgm:cxn modelId="{1D027FC1-2C68-4708-BCE0-F43E3F1BD053}" type="presParOf" srcId="{4121414E-0632-4679-8E64-8B8342E6CE39}" destId="{7BF771DA-9156-435F-BB70-E24CB2777D7B}" srcOrd="3" destOrd="0" presId="urn:microsoft.com/office/officeart/2005/8/layout/cycle8"/>
    <dgm:cxn modelId="{C871FBC2-D961-4497-9EBF-BAAE0844ED45}" type="presParOf" srcId="{4121414E-0632-4679-8E64-8B8342E6CE39}" destId="{75D17DFE-7A5F-4277-B0CA-0317272C89FD}" srcOrd="4" destOrd="0" presId="urn:microsoft.com/office/officeart/2005/8/layout/cycle8"/>
    <dgm:cxn modelId="{AF4C24C1-0EE8-434D-94F8-E118BAA83509}" type="presParOf" srcId="{4121414E-0632-4679-8E64-8B8342E6CE39}" destId="{CA7FAF87-0997-406D-8C75-10153596D6F9}" srcOrd="5" destOrd="0" presId="urn:microsoft.com/office/officeart/2005/8/layout/cycle8"/>
    <dgm:cxn modelId="{A8A39C7C-0474-4AA0-82DB-B345FCB71140}" type="presParOf" srcId="{4121414E-0632-4679-8E64-8B8342E6CE39}" destId="{74B8451C-7507-4361-9C3B-6A726A690EF7}" srcOrd="6" destOrd="0" presId="urn:microsoft.com/office/officeart/2005/8/layout/cycle8"/>
    <dgm:cxn modelId="{3CE6F99B-FC73-45C4-B661-58C1E126515E}" type="presParOf" srcId="{4121414E-0632-4679-8E64-8B8342E6CE39}" destId="{6712FC7B-6D19-4BCE-8268-FD815F194187}" srcOrd="7" destOrd="0" presId="urn:microsoft.com/office/officeart/2005/8/layout/cycle8"/>
    <dgm:cxn modelId="{CFB83982-002A-4E3C-96CB-3C1AA708F20E}" type="presParOf" srcId="{4121414E-0632-4679-8E64-8B8342E6CE39}" destId="{B7D2D60F-EB1D-41D6-86BE-75C89CB8A57F}" srcOrd="8" destOrd="0" presId="urn:microsoft.com/office/officeart/2005/8/layout/cycle8"/>
    <dgm:cxn modelId="{2B101B1F-44A2-4AAC-B414-35EDB9A349D6}" type="presParOf" srcId="{4121414E-0632-4679-8E64-8B8342E6CE39}" destId="{A2981B24-CE9C-4C71-A0EE-25A960B7C743}" srcOrd="9" destOrd="0" presId="urn:microsoft.com/office/officeart/2005/8/layout/cycle8"/>
    <dgm:cxn modelId="{59F43E72-DBC5-4452-AEF9-338DBAFBB065}" type="presParOf" srcId="{4121414E-0632-4679-8E64-8B8342E6CE39}" destId="{D61E35F3-D44F-4449-8195-859250A286C6}" srcOrd="10" destOrd="0" presId="urn:microsoft.com/office/officeart/2005/8/layout/cycle8"/>
    <dgm:cxn modelId="{AFF260B7-A2F4-4189-9CE0-2FC1A0132E5B}" type="presParOf" srcId="{4121414E-0632-4679-8E64-8B8342E6CE39}" destId="{67EA07AF-452A-428E-B17E-CA231B2D3DCA}" srcOrd="11" destOrd="0" presId="urn:microsoft.com/office/officeart/2005/8/layout/cycle8"/>
    <dgm:cxn modelId="{1329252B-9767-4367-BE70-B305F4CE10EC}" type="presParOf" srcId="{4121414E-0632-4679-8E64-8B8342E6CE39}" destId="{3D2CF8B0-019D-4B5F-A3F3-826D5D559706}" srcOrd="12" destOrd="0" presId="urn:microsoft.com/office/officeart/2005/8/layout/cycle8"/>
    <dgm:cxn modelId="{DB014147-E2B7-427B-9B89-6A3A765EACA5}" type="presParOf" srcId="{4121414E-0632-4679-8E64-8B8342E6CE39}" destId="{295385A1-8D25-4F6A-A1A9-539C3C64D186}" srcOrd="13" destOrd="0" presId="urn:microsoft.com/office/officeart/2005/8/layout/cycle8"/>
    <dgm:cxn modelId="{24B58971-06E8-491C-97D5-1D26B5D0FBEA}" type="presParOf" srcId="{4121414E-0632-4679-8E64-8B8342E6CE39}" destId="{A58A0C1A-6036-4311-937D-B48EDEFD7489}" srcOrd="14" destOrd="0" presId="urn:microsoft.com/office/officeart/2005/8/layout/cycle8"/>
    <dgm:cxn modelId="{93AE3DD7-A6D8-4248-9C5E-C47C93067D77}" type="presParOf" srcId="{4121414E-0632-4679-8E64-8B8342E6CE39}" destId="{B61F51F1-4BB9-4A6E-AB17-C30410EB25E0}" srcOrd="15" destOrd="0" presId="urn:microsoft.com/office/officeart/2005/8/layout/cycle8"/>
    <dgm:cxn modelId="{BE8504EC-2C7A-4CC3-AF7B-0065E56F0A1D}" type="presParOf" srcId="{4121414E-0632-4679-8E64-8B8342E6CE39}" destId="{A6404509-5848-4381-A499-6578D4CD243C}" srcOrd="16" destOrd="0" presId="urn:microsoft.com/office/officeart/2005/8/layout/cycle8"/>
    <dgm:cxn modelId="{57F21CA5-145A-4AC0-A787-062818489824}" type="presParOf" srcId="{4121414E-0632-4679-8E64-8B8342E6CE39}" destId="{EA5F3900-4538-4D7A-8075-A3A2A819FE18}" srcOrd="17" destOrd="0" presId="urn:microsoft.com/office/officeart/2005/8/layout/cycle8"/>
    <dgm:cxn modelId="{EA74CEE3-BBDE-4E28-8EAE-6191C151C849}" type="presParOf" srcId="{4121414E-0632-4679-8E64-8B8342E6CE39}" destId="{46D61DE6-503D-4F08-B009-1FED87F7BC48}" srcOrd="18" destOrd="0" presId="urn:microsoft.com/office/officeart/2005/8/layout/cycle8"/>
    <dgm:cxn modelId="{71591B8E-4EB1-494D-BC9A-F8640C5431C7}" type="presParOf" srcId="{4121414E-0632-4679-8E64-8B8342E6CE39}" destId="{2B62B82A-E6A6-425A-BE55-028AFA495466}" srcOrd="19" destOrd="0" presId="urn:microsoft.com/office/officeart/2005/8/layout/cycle8"/>
    <dgm:cxn modelId="{D8A7148E-7C90-474A-8A9A-2BD3F0B89EB5}" type="presParOf" srcId="{4121414E-0632-4679-8E64-8B8342E6CE39}" destId="{049F608D-35A8-42CA-A75A-8AFA922F5FD7}" srcOrd="20" destOrd="0" presId="urn:microsoft.com/office/officeart/2005/8/layout/cycle8"/>
    <dgm:cxn modelId="{23FD04E5-1A2D-43AB-8A61-D800829EE45F}" type="presParOf" srcId="{4121414E-0632-4679-8E64-8B8342E6CE39}" destId="{9A60E1F2-1686-4BF1-9D75-E3E88B43D916}" srcOrd="21" destOrd="0" presId="urn:microsoft.com/office/officeart/2005/8/layout/cycle8"/>
    <dgm:cxn modelId="{A06D2A95-E6BE-468F-AF46-FB5FAA7FD5B5}" type="presParOf" srcId="{4121414E-0632-4679-8E64-8B8342E6CE39}" destId="{85D38F36-1211-4EC0-AB88-F5EA0E8CEDF9}" srcOrd="22" destOrd="0" presId="urn:microsoft.com/office/officeart/2005/8/layout/cycle8"/>
    <dgm:cxn modelId="{75AA57A8-AFBC-48DE-95D2-8C4B2FF84E73}" type="presParOf" srcId="{4121414E-0632-4679-8E64-8B8342E6CE39}" destId="{9CAD6E0B-DB0E-4B23-B625-8351942CAF32}" srcOrd="23" destOrd="0" presId="urn:microsoft.com/office/officeart/2005/8/layout/cycle8"/>
    <dgm:cxn modelId="{12377F39-51C7-469C-9D21-77B3783FCA9F}" type="presParOf" srcId="{4121414E-0632-4679-8E64-8B8342E6CE39}" destId="{AFE7AA12-8BA7-432F-8828-532E92B4706D}" srcOrd="24"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500475-0B27-4057-BF14-38248F131182}">
      <dsp:nvSpPr>
        <dsp:cNvPr id="0" name=""/>
        <dsp:cNvSpPr/>
      </dsp:nvSpPr>
      <dsp:spPr>
        <a:xfrm>
          <a:off x="1" y="0"/>
          <a:ext cx="6840756" cy="2608064"/>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0AFDB30E-AD0E-4CBE-B7A6-B4C90DBAA794}">
      <dsp:nvSpPr>
        <dsp:cNvPr id="0" name=""/>
        <dsp:cNvSpPr/>
      </dsp:nvSpPr>
      <dsp:spPr>
        <a:xfrm>
          <a:off x="320185" y="792089"/>
          <a:ext cx="1807869" cy="1043225"/>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Ordensgemeinschaften</a:t>
          </a:r>
          <a:endParaRPr lang="de-DE" sz="1400" kern="1200" dirty="0">
            <a:latin typeface="Arial Narrow" pitchFamily="34" charset="0"/>
          </a:endParaRPr>
        </a:p>
      </dsp:txBody>
      <dsp:txXfrm>
        <a:off x="320185" y="792089"/>
        <a:ext cx="1807869" cy="1043225"/>
      </dsp:txXfrm>
    </dsp:sp>
    <dsp:sp modelId="{0D26F136-F8BE-4087-820E-99F6A552E285}">
      <dsp:nvSpPr>
        <dsp:cNvPr id="0" name=""/>
        <dsp:cNvSpPr/>
      </dsp:nvSpPr>
      <dsp:spPr>
        <a:xfrm>
          <a:off x="2289742" y="792089"/>
          <a:ext cx="1549822" cy="1043225"/>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Teil der Kirche</a:t>
          </a:r>
        </a:p>
      </dsp:txBody>
      <dsp:txXfrm>
        <a:off x="2289742" y="792089"/>
        <a:ext cx="1549822" cy="1043225"/>
      </dsp:txXfrm>
    </dsp:sp>
    <dsp:sp modelId="{C79C8944-7A9E-458A-B0C6-C2441987D98A}">
      <dsp:nvSpPr>
        <dsp:cNvPr id="0" name=""/>
        <dsp:cNvSpPr/>
      </dsp:nvSpPr>
      <dsp:spPr>
        <a:xfrm>
          <a:off x="4057955" y="792089"/>
          <a:ext cx="1310696" cy="1043225"/>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geborene </a:t>
          </a:r>
          <a:r>
            <a:rPr lang="de-DE" sz="1400" kern="1200" dirty="0" err="1" smtClean="0">
              <a:latin typeface="Arial Narrow" pitchFamily="34" charset="0"/>
            </a:rPr>
            <a:t>KökiR</a:t>
          </a:r>
          <a:endParaRPr lang="de-DE" sz="1400" kern="1200" dirty="0" smtClean="0">
            <a:latin typeface="Arial Narrow" pitchFamily="34" charset="0"/>
          </a:endParaRPr>
        </a:p>
        <a:p>
          <a:pPr lvl="0" algn="ctr" defTabSz="622300">
            <a:lnSpc>
              <a:spcPct val="90000"/>
            </a:lnSpc>
            <a:spcBef>
              <a:spcPct val="0"/>
            </a:spcBef>
            <a:spcAft>
              <a:spcPct val="35000"/>
            </a:spcAft>
          </a:pPr>
          <a:r>
            <a:rPr lang="de-DE" sz="1400" kern="1200" dirty="0" smtClean="0">
              <a:latin typeface="Arial Narrow" pitchFamily="34" charset="0"/>
            </a:rPr>
            <a:t>kirchenrechtliche Basis</a:t>
          </a:r>
          <a:endParaRPr lang="de-DE" sz="1400" kern="1200" dirty="0">
            <a:latin typeface="Arial Narrow" pitchFamily="34" charset="0"/>
          </a:endParaRPr>
        </a:p>
      </dsp:txBody>
      <dsp:txXfrm>
        <a:off x="4057955" y="792089"/>
        <a:ext cx="1310696" cy="1043225"/>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C66761F-8EB1-4691-B4C1-457B7B993DF5}">
      <dsp:nvSpPr>
        <dsp:cNvPr id="0" name=""/>
        <dsp:cNvSpPr/>
      </dsp:nvSpPr>
      <dsp:spPr>
        <a:xfrm rot="5400000">
          <a:off x="-228932" y="236393"/>
          <a:ext cx="1526216" cy="1068351"/>
        </a:xfrm>
        <a:prstGeom prst="chevron">
          <a:avLst/>
        </a:prstGeom>
        <a:solidFill>
          <a:srgbClr val="00206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dirty="0" smtClean="0">
              <a:solidFill>
                <a:schemeClr val="tx1"/>
              </a:solidFill>
            </a:rPr>
            <a:t>Orden als Eigentümer</a:t>
          </a:r>
          <a:endParaRPr lang="de-DE" sz="1300" b="1" kern="1200" dirty="0">
            <a:solidFill>
              <a:schemeClr val="tx1"/>
            </a:solidFill>
          </a:endParaRPr>
        </a:p>
      </dsp:txBody>
      <dsp:txXfrm rot="5400000">
        <a:off x="-228932" y="236393"/>
        <a:ext cx="1526216" cy="1068351"/>
      </dsp:txXfrm>
    </dsp:sp>
    <dsp:sp modelId="{EC30D2F8-B581-4B44-9C70-2CFE3965E1B3}">
      <dsp:nvSpPr>
        <dsp:cNvPr id="0" name=""/>
        <dsp:cNvSpPr/>
      </dsp:nvSpPr>
      <dsp:spPr>
        <a:xfrm rot="5400000">
          <a:off x="3086155" y="-2010343"/>
          <a:ext cx="992040" cy="5027648"/>
        </a:xfrm>
        <a:prstGeom prst="round2SameRect">
          <a:avLst/>
        </a:prstGeom>
        <a:solidFill>
          <a:srgbClr val="00206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de-DE" sz="1400" kern="1200" dirty="0"/>
        </a:p>
        <a:p>
          <a:pPr marL="285750" lvl="1" indent="-285750" algn="l" defTabSz="1244600">
            <a:lnSpc>
              <a:spcPct val="90000"/>
            </a:lnSpc>
            <a:spcBef>
              <a:spcPct val="0"/>
            </a:spcBef>
            <a:spcAft>
              <a:spcPct val="15000"/>
            </a:spcAft>
            <a:buChar char="••"/>
          </a:pPr>
          <a:endParaRPr lang="de-DE" sz="2800" kern="1200" dirty="0"/>
        </a:p>
        <a:p>
          <a:pPr marL="228600" lvl="1" indent="-228600" algn="l" defTabSz="1066800">
            <a:lnSpc>
              <a:spcPct val="90000"/>
            </a:lnSpc>
            <a:spcBef>
              <a:spcPct val="0"/>
            </a:spcBef>
            <a:spcAft>
              <a:spcPct val="15000"/>
            </a:spcAft>
            <a:buChar char="••"/>
          </a:pPr>
          <a:r>
            <a:rPr lang="de-DE" sz="2400" kern="1200" dirty="0" smtClean="0">
              <a:solidFill>
                <a:schemeClr val="tx1"/>
              </a:solidFill>
              <a:latin typeface="Arial Narrow" pitchFamily="34" charset="0"/>
            </a:rPr>
            <a:t>Eigentum berechtigt </a:t>
          </a:r>
          <a:r>
            <a:rPr lang="de-DE" sz="2400" b="1" u="sng" kern="1200" dirty="0" smtClean="0">
              <a:solidFill>
                <a:schemeClr val="tx1"/>
              </a:solidFill>
              <a:latin typeface="Arial Narrow" pitchFamily="34" charset="0"/>
            </a:rPr>
            <a:t>und</a:t>
          </a:r>
          <a:r>
            <a:rPr lang="de-DE" sz="2400" b="1" kern="1200" dirty="0" smtClean="0">
              <a:solidFill>
                <a:schemeClr val="tx1"/>
              </a:solidFill>
              <a:latin typeface="Arial Narrow" pitchFamily="34" charset="0"/>
            </a:rPr>
            <a:t> </a:t>
          </a:r>
          <a:r>
            <a:rPr lang="de-DE" sz="2400" b="0" kern="1200" dirty="0" smtClean="0">
              <a:solidFill>
                <a:schemeClr val="tx1"/>
              </a:solidFill>
              <a:latin typeface="Arial Narrow" pitchFamily="34" charset="0"/>
            </a:rPr>
            <a:t>verpflichtet</a:t>
          </a:r>
          <a:endParaRPr lang="de-DE" sz="2400" b="0" kern="1200" dirty="0">
            <a:solidFill>
              <a:schemeClr val="tx1"/>
            </a:solidFill>
            <a:latin typeface="Arial Narrow" pitchFamily="34" charset="0"/>
          </a:endParaRPr>
        </a:p>
        <a:p>
          <a:pPr marL="228600" lvl="1" indent="-228600" algn="l" defTabSz="889000">
            <a:lnSpc>
              <a:spcPct val="90000"/>
            </a:lnSpc>
            <a:spcBef>
              <a:spcPct val="0"/>
            </a:spcBef>
            <a:spcAft>
              <a:spcPct val="15000"/>
            </a:spcAft>
            <a:buChar char="••"/>
          </a:pPr>
          <a:endParaRPr lang="de-DE" sz="2000" kern="1200" dirty="0">
            <a:latin typeface="Arial Narrow" pitchFamily="34" charset="0"/>
          </a:endParaRPr>
        </a:p>
      </dsp:txBody>
      <dsp:txXfrm rot="5400000">
        <a:off x="3086155" y="-2010343"/>
        <a:ext cx="992040" cy="5027648"/>
      </dsp:txXfrm>
    </dsp:sp>
    <dsp:sp modelId="{617C83BF-0306-440D-887A-13BE32C4756C}">
      <dsp:nvSpPr>
        <dsp:cNvPr id="0" name=""/>
        <dsp:cNvSpPr/>
      </dsp:nvSpPr>
      <dsp:spPr>
        <a:xfrm rot="5400000">
          <a:off x="-228932" y="1618891"/>
          <a:ext cx="1526216" cy="1068351"/>
        </a:xfrm>
        <a:prstGeom prst="chevron">
          <a:avLst/>
        </a:prstGeom>
        <a:solidFill>
          <a:srgbClr val="00206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dirty="0" smtClean="0">
              <a:solidFill>
                <a:schemeClr val="tx1"/>
              </a:solidFill>
            </a:rPr>
            <a:t>Ziel</a:t>
          </a:r>
          <a:endParaRPr lang="de-DE" sz="1300" b="1" kern="1200" dirty="0">
            <a:solidFill>
              <a:schemeClr val="tx1"/>
            </a:solidFill>
          </a:endParaRPr>
        </a:p>
      </dsp:txBody>
      <dsp:txXfrm rot="5400000">
        <a:off x="-228932" y="1618891"/>
        <a:ext cx="1526216" cy="1068351"/>
      </dsp:txXfrm>
    </dsp:sp>
    <dsp:sp modelId="{A31395D6-DB8A-4A6D-977B-440213E9E1D3}">
      <dsp:nvSpPr>
        <dsp:cNvPr id="0" name=""/>
        <dsp:cNvSpPr/>
      </dsp:nvSpPr>
      <dsp:spPr>
        <a:xfrm rot="5400000">
          <a:off x="3086155" y="-627845"/>
          <a:ext cx="992040" cy="5027648"/>
        </a:xfrm>
        <a:prstGeom prst="round2SameRect">
          <a:avLst/>
        </a:prstGeom>
        <a:solidFill>
          <a:srgbClr val="00206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smtClean="0">
              <a:solidFill>
                <a:schemeClr val="tx1"/>
              </a:solidFill>
              <a:latin typeface="Arial Narrow" pitchFamily="34" charset="0"/>
            </a:rPr>
            <a:t>Wer verfolgt welches Ziel?</a:t>
          </a:r>
          <a:endParaRPr lang="de-DE" sz="2400" kern="1200" dirty="0">
            <a:solidFill>
              <a:schemeClr val="tx1"/>
            </a:solidFill>
            <a:latin typeface="Arial Narrow" pitchFamily="34" charset="0"/>
          </a:endParaRPr>
        </a:p>
      </dsp:txBody>
      <dsp:txXfrm rot="5400000">
        <a:off x="3086155" y="-627845"/>
        <a:ext cx="992040" cy="5027648"/>
      </dsp:txXfrm>
    </dsp:sp>
    <dsp:sp modelId="{D3FC4C88-3D83-41AA-946C-3035311685EB}">
      <dsp:nvSpPr>
        <dsp:cNvPr id="0" name=""/>
        <dsp:cNvSpPr/>
      </dsp:nvSpPr>
      <dsp:spPr>
        <a:xfrm rot="5400000">
          <a:off x="-228932" y="3037239"/>
          <a:ext cx="1526216" cy="1068351"/>
        </a:xfrm>
        <a:prstGeom prst="chevron">
          <a:avLst/>
        </a:prstGeom>
        <a:solidFill>
          <a:srgbClr val="00206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dirty="0" smtClean="0">
              <a:solidFill>
                <a:schemeClr val="tx1"/>
              </a:solidFill>
            </a:rPr>
            <a:t>Weg</a:t>
          </a:r>
          <a:endParaRPr lang="de-DE" sz="1300" b="1" kern="1200" dirty="0">
            <a:solidFill>
              <a:schemeClr val="tx1"/>
            </a:solidFill>
          </a:endParaRPr>
        </a:p>
      </dsp:txBody>
      <dsp:txXfrm rot="5400000">
        <a:off x="-228932" y="3037239"/>
        <a:ext cx="1526216" cy="1068351"/>
      </dsp:txXfrm>
    </dsp:sp>
    <dsp:sp modelId="{861CD8D7-39A2-4777-89BF-00C87E5B19D5}">
      <dsp:nvSpPr>
        <dsp:cNvPr id="0" name=""/>
        <dsp:cNvSpPr/>
      </dsp:nvSpPr>
      <dsp:spPr>
        <a:xfrm rot="5400000">
          <a:off x="3086155" y="790505"/>
          <a:ext cx="992040" cy="5027648"/>
        </a:xfrm>
        <a:prstGeom prst="round2SameRect">
          <a:avLst/>
        </a:prstGeom>
        <a:solidFill>
          <a:srgbClr val="00206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smtClean="0">
              <a:solidFill>
                <a:schemeClr val="tx1"/>
              </a:solidFill>
              <a:latin typeface="Arial Narrow" pitchFamily="34" charset="0"/>
            </a:rPr>
            <a:t>Führt der Weg zum Ziel?</a:t>
          </a:r>
          <a:endParaRPr lang="de-DE" sz="2400" kern="1200" dirty="0">
            <a:solidFill>
              <a:schemeClr val="tx1"/>
            </a:solidFill>
          </a:endParaRPr>
        </a:p>
        <a:p>
          <a:pPr marL="228600" lvl="1" indent="-228600" algn="l" defTabSz="1066800">
            <a:lnSpc>
              <a:spcPct val="90000"/>
            </a:lnSpc>
            <a:spcBef>
              <a:spcPct val="0"/>
            </a:spcBef>
            <a:spcAft>
              <a:spcPct val="15000"/>
            </a:spcAft>
            <a:buChar char="••"/>
          </a:pPr>
          <a:r>
            <a:rPr lang="de-DE" sz="2400" kern="1200" dirty="0" smtClean="0">
              <a:solidFill>
                <a:schemeClr val="tx1"/>
              </a:solidFill>
              <a:latin typeface="Arial Narrow" pitchFamily="34" charset="0"/>
            </a:rPr>
            <a:t>Ist der Weg das Ziel?</a:t>
          </a:r>
          <a:endParaRPr lang="de-DE" sz="2400" kern="1200" dirty="0">
            <a:solidFill>
              <a:schemeClr val="tx1"/>
            </a:solidFill>
            <a:latin typeface="Arial Narrow" pitchFamily="34" charset="0"/>
          </a:endParaRPr>
        </a:p>
      </dsp:txBody>
      <dsp:txXfrm rot="5400000">
        <a:off x="3086155" y="790505"/>
        <a:ext cx="992040" cy="5027648"/>
      </dsp:txXfrm>
    </dsp:sp>
    <dsp:sp modelId="{057E91FD-21BA-4113-89A7-C16AA186B867}">
      <dsp:nvSpPr>
        <dsp:cNvPr id="0" name=""/>
        <dsp:cNvSpPr/>
      </dsp:nvSpPr>
      <dsp:spPr>
        <a:xfrm rot="5400000">
          <a:off x="-228932" y="4383887"/>
          <a:ext cx="1526216" cy="1068351"/>
        </a:xfrm>
        <a:prstGeom prst="chevron">
          <a:avLst/>
        </a:prstGeom>
        <a:solidFill>
          <a:srgbClr val="002060"/>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de-DE" sz="1300" b="1" kern="1200" dirty="0" smtClean="0">
              <a:solidFill>
                <a:schemeClr val="tx1"/>
              </a:solidFill>
            </a:rPr>
            <a:t>Erwartungen</a:t>
          </a:r>
          <a:endParaRPr lang="de-DE" sz="1300" b="1" kern="1200" dirty="0">
            <a:solidFill>
              <a:schemeClr val="tx1"/>
            </a:solidFill>
          </a:endParaRPr>
        </a:p>
      </dsp:txBody>
      <dsp:txXfrm rot="5400000">
        <a:off x="-228932" y="4383887"/>
        <a:ext cx="1526216" cy="1068351"/>
      </dsp:txXfrm>
    </dsp:sp>
    <dsp:sp modelId="{7673D4CF-8697-4646-B530-4CB773FE0958}">
      <dsp:nvSpPr>
        <dsp:cNvPr id="0" name=""/>
        <dsp:cNvSpPr/>
      </dsp:nvSpPr>
      <dsp:spPr>
        <a:xfrm rot="5400000">
          <a:off x="3086155" y="2137150"/>
          <a:ext cx="992040" cy="5027648"/>
        </a:xfrm>
        <a:prstGeom prst="round2SameRect">
          <a:avLst/>
        </a:prstGeom>
        <a:solidFill>
          <a:srgbClr val="002060">
            <a:alpha val="90000"/>
          </a:srgb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smtClean="0">
              <a:solidFill>
                <a:schemeClr val="tx1"/>
              </a:solidFill>
              <a:latin typeface="Arial Narrow" pitchFamily="34" charset="0"/>
            </a:rPr>
            <a:t>Sind die Erwartungs-Erwartungen der Beteiligten transparent?</a:t>
          </a:r>
          <a:endParaRPr lang="de-DE" sz="2400" kern="1200" dirty="0">
            <a:solidFill>
              <a:schemeClr val="tx1"/>
            </a:solidFill>
            <a:latin typeface="Arial Narrow" pitchFamily="34" charset="0"/>
          </a:endParaRPr>
        </a:p>
      </dsp:txBody>
      <dsp:txXfrm rot="5400000">
        <a:off x="3086155" y="2137150"/>
        <a:ext cx="992040" cy="502764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7B5A3AB-F88E-4D22-84DA-46B2B40B4ED1}">
      <dsp:nvSpPr>
        <dsp:cNvPr id="0" name=""/>
        <dsp:cNvSpPr/>
      </dsp:nvSpPr>
      <dsp:spPr>
        <a:xfrm rot="16200000">
          <a:off x="560" y="108247"/>
          <a:ext cx="2967632" cy="2967632"/>
        </a:xfrm>
        <a:prstGeom prst="downArrow">
          <a:avLst>
            <a:gd name="adj1" fmla="val 50000"/>
            <a:gd name="adj2" fmla="val 35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l" defTabSz="889000">
            <a:lnSpc>
              <a:spcPct val="90000"/>
            </a:lnSpc>
            <a:spcBef>
              <a:spcPct val="0"/>
            </a:spcBef>
            <a:spcAft>
              <a:spcPct val="35000"/>
            </a:spcAft>
          </a:pPr>
          <a:r>
            <a:rPr lang="de-DE" sz="2000" kern="1200" dirty="0" smtClean="0">
              <a:latin typeface="Arial Narrow" pitchFamily="34" charset="0"/>
            </a:rPr>
            <a:t>Dienstnehmer</a:t>
          </a:r>
          <a:endParaRPr lang="de-DE" sz="2000" kern="1200" dirty="0">
            <a:latin typeface="Arial Narrow" pitchFamily="34" charset="0"/>
          </a:endParaRPr>
        </a:p>
      </dsp:txBody>
      <dsp:txXfrm rot="16200000">
        <a:off x="560" y="108247"/>
        <a:ext cx="2967632" cy="2967632"/>
      </dsp:txXfrm>
    </dsp:sp>
    <dsp:sp modelId="{8A51BB4A-A174-4D49-BE3A-82B2C8DEBE04}">
      <dsp:nvSpPr>
        <dsp:cNvPr id="0" name=""/>
        <dsp:cNvSpPr/>
      </dsp:nvSpPr>
      <dsp:spPr>
        <a:xfrm rot="5400000">
          <a:off x="3127806" y="108247"/>
          <a:ext cx="2967632" cy="2967632"/>
        </a:xfrm>
        <a:prstGeom prst="downArrow">
          <a:avLst>
            <a:gd name="adj1" fmla="val 50000"/>
            <a:gd name="adj2" fmla="val 35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r" defTabSz="889000">
            <a:lnSpc>
              <a:spcPct val="90000"/>
            </a:lnSpc>
            <a:spcBef>
              <a:spcPct val="0"/>
            </a:spcBef>
            <a:spcAft>
              <a:spcPct val="35000"/>
            </a:spcAft>
          </a:pPr>
          <a:r>
            <a:rPr lang="de-DE" sz="2000" kern="1200" dirty="0" smtClean="0">
              <a:latin typeface="Arial Narrow" pitchFamily="34" charset="0"/>
            </a:rPr>
            <a:t>Dienstgeber</a:t>
          </a:r>
          <a:endParaRPr lang="de-DE" sz="2000" kern="1200" dirty="0">
            <a:latin typeface="Arial Narrow" pitchFamily="34" charset="0"/>
          </a:endParaRPr>
        </a:p>
      </dsp:txBody>
      <dsp:txXfrm rot="5400000">
        <a:off x="3127806" y="108247"/>
        <a:ext cx="2967632" cy="296763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C5C8EE4-6D10-42DA-BFD9-7BE6FFBD9029}">
      <dsp:nvSpPr>
        <dsp:cNvPr id="0" name=""/>
        <dsp:cNvSpPr/>
      </dsp:nvSpPr>
      <dsp:spPr>
        <a:xfrm>
          <a:off x="2160235" y="-144023"/>
          <a:ext cx="3413760" cy="3413760"/>
        </a:xfrm>
        <a:prstGeom prst="pie">
          <a:avLst>
            <a:gd name="adj1" fmla="val 16200000"/>
            <a:gd name="adj2" fmla="val 180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Orden</a:t>
          </a:r>
          <a:endParaRPr lang="de-DE" sz="1400" kern="1200" dirty="0">
            <a:latin typeface="Arial Narrow" pitchFamily="34" charset="0"/>
          </a:endParaRPr>
        </a:p>
      </dsp:txBody>
      <dsp:txXfrm>
        <a:off x="3959368" y="579368"/>
        <a:ext cx="1219200" cy="1016000"/>
      </dsp:txXfrm>
    </dsp:sp>
    <dsp:sp modelId="{19A8926C-769A-4F0F-921C-58413E31FB29}">
      <dsp:nvSpPr>
        <dsp:cNvPr id="0" name=""/>
        <dsp:cNvSpPr/>
      </dsp:nvSpPr>
      <dsp:spPr>
        <a:xfrm>
          <a:off x="1319818" y="375804"/>
          <a:ext cx="3413760" cy="3413760"/>
        </a:xfrm>
        <a:prstGeom prst="pie">
          <a:avLst>
            <a:gd name="adj1" fmla="val 1800000"/>
            <a:gd name="adj2" fmla="val 900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Caritas</a:t>
          </a:r>
          <a:endParaRPr lang="de-DE" sz="1400" kern="1200" dirty="0">
            <a:latin typeface="Arial Narrow" pitchFamily="34" charset="0"/>
          </a:endParaRPr>
        </a:p>
      </dsp:txBody>
      <dsp:txXfrm>
        <a:off x="2132618" y="2590684"/>
        <a:ext cx="1828800" cy="894080"/>
      </dsp:txXfrm>
    </dsp:sp>
    <dsp:sp modelId="{54AF4670-4553-4330-A7BC-AA280A760160}">
      <dsp:nvSpPr>
        <dsp:cNvPr id="0" name=""/>
        <dsp:cNvSpPr/>
      </dsp:nvSpPr>
      <dsp:spPr>
        <a:xfrm>
          <a:off x="1319800" y="303793"/>
          <a:ext cx="3413760" cy="3413760"/>
        </a:xfrm>
        <a:prstGeom prst="pie">
          <a:avLst>
            <a:gd name="adj1" fmla="val 9000000"/>
            <a:gd name="adj2" fmla="val 1620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hierarchisch</a:t>
          </a:r>
        </a:p>
        <a:p>
          <a:pPr lvl="0" algn="ctr" defTabSz="622300">
            <a:lnSpc>
              <a:spcPct val="90000"/>
            </a:lnSpc>
            <a:spcBef>
              <a:spcPct val="0"/>
            </a:spcBef>
            <a:spcAft>
              <a:spcPct val="35000"/>
            </a:spcAft>
          </a:pPr>
          <a:r>
            <a:rPr lang="de-DE" sz="1400" kern="1200" dirty="0" smtClean="0">
              <a:latin typeface="Arial Narrow" pitchFamily="34" charset="0"/>
            </a:rPr>
            <a:t>verfasste</a:t>
          </a:r>
        </a:p>
        <a:p>
          <a:pPr lvl="0" algn="ctr" defTabSz="622300">
            <a:lnSpc>
              <a:spcPct val="90000"/>
            </a:lnSpc>
            <a:spcBef>
              <a:spcPct val="0"/>
            </a:spcBef>
            <a:spcAft>
              <a:spcPct val="35000"/>
            </a:spcAft>
          </a:pPr>
          <a:r>
            <a:rPr lang="de-DE" sz="1400" kern="1200" dirty="0" smtClean="0">
              <a:latin typeface="Arial Narrow" pitchFamily="34" charset="0"/>
            </a:rPr>
            <a:t>Kirche</a:t>
          </a:r>
          <a:endParaRPr lang="de-DE" sz="1400" kern="1200" dirty="0">
            <a:latin typeface="Arial Narrow" pitchFamily="34" charset="0"/>
          </a:endParaRPr>
        </a:p>
      </dsp:txBody>
      <dsp:txXfrm>
        <a:off x="1715227" y="1027185"/>
        <a:ext cx="1219200" cy="1016000"/>
      </dsp:txXfrm>
    </dsp:sp>
    <dsp:sp modelId="{5416A530-6C21-4C70-B80D-0356F78B6253}">
      <dsp:nvSpPr>
        <dsp:cNvPr id="0" name=""/>
        <dsp:cNvSpPr/>
      </dsp:nvSpPr>
      <dsp:spPr>
        <a:xfrm>
          <a:off x="1949189" y="-35535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198CD8-BA85-4F29-90CE-3DE1EBE043D8}">
      <dsp:nvSpPr>
        <dsp:cNvPr id="0" name=""/>
        <dsp:cNvSpPr/>
      </dsp:nvSpPr>
      <dsp:spPr>
        <a:xfrm>
          <a:off x="1082479" y="77519"/>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B955A2-6FF4-49D5-A332-45581098195F}">
      <dsp:nvSpPr>
        <dsp:cNvPr id="0" name=""/>
        <dsp:cNvSpPr/>
      </dsp:nvSpPr>
      <dsp:spPr>
        <a:xfrm>
          <a:off x="1108190" y="92465"/>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3453D2-9B3F-46BF-BCF5-D9D4D0130117}">
      <dsp:nvSpPr>
        <dsp:cNvPr id="0" name=""/>
        <dsp:cNvSpPr/>
      </dsp:nvSpPr>
      <dsp:spPr>
        <a:xfrm rot="634784">
          <a:off x="18706" y="1685100"/>
          <a:ext cx="6058586" cy="693799"/>
        </a:xfrm>
        <a:prstGeom prst="mathMinus">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3ECD5B-117E-4CFA-A5D5-21112F5582E8}">
      <dsp:nvSpPr>
        <dsp:cNvPr id="0" name=""/>
        <dsp:cNvSpPr/>
      </dsp:nvSpPr>
      <dsp:spPr>
        <a:xfrm>
          <a:off x="731520" y="504057"/>
          <a:ext cx="1828800" cy="1023884"/>
        </a:xfrm>
        <a:prstGeom prst="downArrow">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A765E6-4539-45F3-9900-9B172824B481}">
      <dsp:nvSpPr>
        <dsp:cNvPr id="0" name=""/>
        <dsp:cNvSpPr/>
      </dsp:nvSpPr>
      <dsp:spPr>
        <a:xfrm>
          <a:off x="2700186" y="0"/>
          <a:ext cx="301210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latin typeface="Arial Narrow" pitchFamily="34" charset="0"/>
            </a:rPr>
            <a:t>Erwartungen</a:t>
          </a:r>
        </a:p>
        <a:p>
          <a:pPr lvl="0" algn="ctr" defTabSz="889000">
            <a:lnSpc>
              <a:spcPct val="90000"/>
            </a:lnSpc>
            <a:spcBef>
              <a:spcPct val="0"/>
            </a:spcBef>
            <a:spcAft>
              <a:spcPct val="35000"/>
            </a:spcAft>
          </a:pPr>
          <a:r>
            <a:rPr lang="de-DE" sz="2000" b="1" i="1" u="sng" kern="1200" dirty="0" smtClean="0">
              <a:latin typeface="Arial Narrow" pitchFamily="34" charset="0"/>
            </a:rPr>
            <a:t>der</a:t>
          </a:r>
          <a:r>
            <a:rPr lang="de-DE" sz="2000" kern="1200" dirty="0" smtClean="0">
              <a:latin typeface="Arial Narrow" pitchFamily="34" charset="0"/>
            </a:rPr>
            <a:t> </a:t>
          </a:r>
          <a:r>
            <a:rPr lang="de-DE" sz="2000" kern="1200" dirty="0" err="1" smtClean="0">
              <a:latin typeface="Arial Narrow" pitchFamily="34" charset="0"/>
            </a:rPr>
            <a:t>OrdG</a:t>
          </a:r>
          <a:endParaRPr lang="de-DE" sz="2000" kern="1200" dirty="0" smtClean="0">
            <a:latin typeface="Arial Narrow" pitchFamily="34" charset="0"/>
          </a:endParaRPr>
        </a:p>
        <a:p>
          <a:pPr lvl="0" algn="ctr" defTabSz="889000">
            <a:lnSpc>
              <a:spcPct val="90000"/>
            </a:lnSpc>
            <a:spcBef>
              <a:spcPct val="0"/>
            </a:spcBef>
            <a:spcAft>
              <a:spcPct val="35000"/>
            </a:spcAft>
          </a:pPr>
          <a:r>
            <a:rPr lang="de-DE" sz="2000" kern="1200" dirty="0" smtClean="0">
              <a:latin typeface="Arial Narrow" pitchFamily="34" charset="0"/>
            </a:rPr>
            <a:t>an den Weg?</a:t>
          </a:r>
          <a:endParaRPr lang="de-DE" sz="2000" kern="1200" dirty="0">
            <a:latin typeface="Arial Narrow" pitchFamily="34" charset="0"/>
          </a:endParaRPr>
        </a:p>
      </dsp:txBody>
      <dsp:txXfrm>
        <a:off x="2700186" y="0"/>
        <a:ext cx="3012106" cy="1706880"/>
      </dsp:txXfrm>
    </dsp:sp>
    <dsp:sp modelId="{BDFF6011-26A9-4AEF-982B-E22373920743}">
      <dsp:nvSpPr>
        <dsp:cNvPr id="0" name=""/>
        <dsp:cNvSpPr/>
      </dsp:nvSpPr>
      <dsp:spPr>
        <a:xfrm>
          <a:off x="3480047" y="2536049"/>
          <a:ext cx="1828800" cy="1311924"/>
        </a:xfrm>
        <a:prstGeom prst="upArrow">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A7F247-DA39-4906-B2BB-1A612FA46A97}">
      <dsp:nvSpPr>
        <dsp:cNvPr id="0" name=""/>
        <dsp:cNvSpPr/>
      </dsp:nvSpPr>
      <dsp:spPr>
        <a:xfrm>
          <a:off x="311695" y="2357120"/>
          <a:ext cx="3156128"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de-DE" sz="2000" kern="1200" dirty="0" smtClean="0">
              <a:latin typeface="Arial Narrow" pitchFamily="34" charset="0"/>
            </a:rPr>
            <a:t>Erwartungen</a:t>
          </a:r>
        </a:p>
        <a:p>
          <a:pPr lvl="0" algn="ctr" defTabSz="889000">
            <a:lnSpc>
              <a:spcPct val="90000"/>
            </a:lnSpc>
            <a:spcBef>
              <a:spcPct val="0"/>
            </a:spcBef>
            <a:spcAft>
              <a:spcPct val="35000"/>
            </a:spcAft>
          </a:pPr>
          <a:r>
            <a:rPr lang="de-DE" sz="2000" kern="1200" dirty="0" smtClean="0">
              <a:latin typeface="Arial Narrow" pitchFamily="34" charset="0"/>
            </a:rPr>
            <a:t>der Entscheidungsträger</a:t>
          </a:r>
        </a:p>
        <a:p>
          <a:pPr lvl="0" algn="ctr" defTabSz="889000">
            <a:lnSpc>
              <a:spcPct val="90000"/>
            </a:lnSpc>
            <a:spcBef>
              <a:spcPct val="0"/>
            </a:spcBef>
            <a:spcAft>
              <a:spcPct val="35000"/>
            </a:spcAft>
          </a:pPr>
          <a:r>
            <a:rPr lang="de-DE" sz="2000" kern="1200" dirty="0" smtClean="0">
              <a:latin typeface="Arial Narrow" pitchFamily="34" charset="0"/>
            </a:rPr>
            <a:t>im kirchlichen AR </a:t>
          </a:r>
        </a:p>
        <a:p>
          <a:pPr lvl="0" algn="ctr" defTabSz="889000">
            <a:lnSpc>
              <a:spcPct val="90000"/>
            </a:lnSpc>
            <a:spcBef>
              <a:spcPct val="0"/>
            </a:spcBef>
            <a:spcAft>
              <a:spcPct val="35000"/>
            </a:spcAft>
          </a:pPr>
          <a:r>
            <a:rPr lang="de-DE" sz="2000" b="1" i="1" u="sng" kern="1200" dirty="0" smtClean="0">
              <a:latin typeface="Arial Narrow" pitchFamily="34" charset="0"/>
            </a:rPr>
            <a:t>an</a:t>
          </a:r>
          <a:r>
            <a:rPr lang="de-DE" sz="2000" kern="1200" dirty="0" smtClean="0">
              <a:latin typeface="Arial Narrow" pitchFamily="34" charset="0"/>
            </a:rPr>
            <a:t> </a:t>
          </a:r>
          <a:r>
            <a:rPr lang="de-DE" sz="2000" kern="1200" dirty="0" err="1" smtClean="0">
              <a:latin typeface="Arial Narrow" pitchFamily="34" charset="0"/>
            </a:rPr>
            <a:t>OrdG</a:t>
          </a:r>
          <a:endParaRPr lang="de-DE" sz="2000" kern="1200" dirty="0" smtClean="0">
            <a:latin typeface="Arial Narrow" pitchFamily="34" charset="0"/>
          </a:endParaRPr>
        </a:p>
        <a:p>
          <a:pPr lvl="0" algn="ctr" defTabSz="889000">
            <a:lnSpc>
              <a:spcPct val="90000"/>
            </a:lnSpc>
            <a:spcBef>
              <a:spcPct val="0"/>
            </a:spcBef>
            <a:spcAft>
              <a:spcPct val="35000"/>
            </a:spcAft>
          </a:pPr>
          <a:endParaRPr lang="de-DE" sz="1800" kern="1200" dirty="0">
            <a:latin typeface="Arial Narrow" pitchFamily="34" charset="0"/>
          </a:endParaRPr>
        </a:p>
      </dsp:txBody>
      <dsp:txXfrm>
        <a:off x="311695" y="2357120"/>
        <a:ext cx="3156128" cy="17068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500475-0B27-4057-BF14-38248F131182}">
      <dsp:nvSpPr>
        <dsp:cNvPr id="0" name=""/>
        <dsp:cNvSpPr/>
      </dsp:nvSpPr>
      <dsp:spPr>
        <a:xfrm>
          <a:off x="1" y="0"/>
          <a:ext cx="6768748" cy="2608064"/>
        </a:xfrm>
        <a:prstGeom prst="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0AFDB30E-AD0E-4CBE-B7A6-B4C90DBAA794}">
      <dsp:nvSpPr>
        <dsp:cNvPr id="0" name=""/>
        <dsp:cNvSpPr/>
      </dsp:nvSpPr>
      <dsp:spPr>
        <a:xfrm>
          <a:off x="144007" y="792089"/>
          <a:ext cx="1778659" cy="1043225"/>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Ordensgemeinschaften</a:t>
          </a:r>
          <a:endParaRPr lang="de-DE" sz="1400" kern="1200" dirty="0">
            <a:latin typeface="Arial Narrow" pitchFamily="34" charset="0"/>
          </a:endParaRPr>
        </a:p>
      </dsp:txBody>
      <dsp:txXfrm>
        <a:off x="144007" y="792089"/>
        <a:ext cx="1778659" cy="1043225"/>
      </dsp:txXfrm>
    </dsp:sp>
    <dsp:sp modelId="{0D26F136-F8BE-4087-820E-99F6A552E285}">
      <dsp:nvSpPr>
        <dsp:cNvPr id="0" name=""/>
        <dsp:cNvSpPr/>
      </dsp:nvSpPr>
      <dsp:spPr>
        <a:xfrm>
          <a:off x="2160231" y="792089"/>
          <a:ext cx="1686122" cy="1043225"/>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Teil der Gesellschaft</a:t>
          </a:r>
          <a:endParaRPr lang="de-DE" sz="1400" kern="1200" dirty="0">
            <a:latin typeface="Arial Narrow" pitchFamily="34" charset="0"/>
          </a:endParaRPr>
        </a:p>
      </dsp:txBody>
      <dsp:txXfrm>
        <a:off x="2160231" y="792089"/>
        <a:ext cx="1686122" cy="1043225"/>
      </dsp:txXfrm>
    </dsp:sp>
    <dsp:sp modelId="{C79C8944-7A9E-458A-B0C6-C2441987D98A}">
      <dsp:nvSpPr>
        <dsp:cNvPr id="0" name=""/>
        <dsp:cNvSpPr/>
      </dsp:nvSpPr>
      <dsp:spPr>
        <a:xfrm>
          <a:off x="4134401" y="792089"/>
          <a:ext cx="1390840" cy="1043225"/>
        </a:xfrm>
        <a:prstGeom prst="roundRect">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Zivilrechtliche</a:t>
          </a:r>
        </a:p>
        <a:p>
          <a:pPr lvl="0" algn="ctr" defTabSz="622300">
            <a:lnSpc>
              <a:spcPct val="90000"/>
            </a:lnSpc>
            <a:spcBef>
              <a:spcPct val="0"/>
            </a:spcBef>
            <a:spcAft>
              <a:spcPct val="35000"/>
            </a:spcAft>
          </a:pPr>
          <a:r>
            <a:rPr lang="de-DE" sz="1400" kern="1200" dirty="0" smtClean="0">
              <a:latin typeface="Arial Narrow" pitchFamily="34" charset="0"/>
            </a:rPr>
            <a:t> Basis</a:t>
          </a:r>
          <a:endParaRPr lang="de-DE" sz="1400" kern="1200" dirty="0">
            <a:latin typeface="Arial Narrow" pitchFamily="34" charset="0"/>
          </a:endParaRPr>
        </a:p>
      </dsp:txBody>
      <dsp:txXfrm>
        <a:off x="4134401" y="792089"/>
        <a:ext cx="1390840" cy="104322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DFF82B-4D8C-441B-B748-38A06522FA2E}">
      <dsp:nvSpPr>
        <dsp:cNvPr id="0" name=""/>
        <dsp:cNvSpPr/>
      </dsp:nvSpPr>
      <dsp:spPr>
        <a:xfrm>
          <a:off x="0" y="932824"/>
          <a:ext cx="8208912" cy="3283564"/>
        </a:xfrm>
        <a:prstGeom prst="leftRightRibbon">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B3838E-1F2B-4B0A-8221-169EE972273A}">
      <dsp:nvSpPr>
        <dsp:cNvPr id="0" name=""/>
        <dsp:cNvSpPr/>
      </dsp:nvSpPr>
      <dsp:spPr>
        <a:xfrm>
          <a:off x="985069" y="1417117"/>
          <a:ext cx="2708940" cy="1608946"/>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de-DE" sz="2800" kern="1200" dirty="0" smtClean="0">
              <a:solidFill>
                <a:schemeClr val="tx1"/>
              </a:solidFill>
              <a:latin typeface="Arial Narrow" pitchFamily="34" charset="0"/>
            </a:rPr>
            <a:t>Historie</a:t>
          </a:r>
        </a:p>
        <a:p>
          <a:pPr lvl="0" algn="ctr" defTabSz="1244600">
            <a:lnSpc>
              <a:spcPct val="90000"/>
            </a:lnSpc>
            <a:spcBef>
              <a:spcPct val="0"/>
            </a:spcBef>
            <a:spcAft>
              <a:spcPct val="35000"/>
            </a:spcAft>
          </a:pPr>
          <a:r>
            <a:rPr lang="de-DE" sz="2800" kern="1200" dirty="0" smtClean="0">
              <a:solidFill>
                <a:schemeClr val="tx1"/>
              </a:solidFill>
              <a:latin typeface="Arial Narrow" pitchFamily="34" charset="0"/>
            </a:rPr>
            <a:t>Entwicklungen</a:t>
          </a:r>
          <a:endParaRPr lang="de-DE" sz="2800" kern="1200" dirty="0">
            <a:solidFill>
              <a:schemeClr val="tx1"/>
            </a:solidFill>
            <a:latin typeface="Arial Narrow" pitchFamily="34" charset="0"/>
          </a:endParaRPr>
        </a:p>
      </dsp:txBody>
      <dsp:txXfrm>
        <a:off x="985069" y="1417117"/>
        <a:ext cx="2708940" cy="1608946"/>
      </dsp:txXfrm>
    </dsp:sp>
    <dsp:sp modelId="{0609A84C-57BA-4894-91EE-93699D3B21C7}">
      <dsp:nvSpPr>
        <dsp:cNvPr id="0" name=""/>
        <dsp:cNvSpPr/>
      </dsp:nvSpPr>
      <dsp:spPr>
        <a:xfrm>
          <a:off x="4104456" y="1942487"/>
          <a:ext cx="3201475" cy="1608946"/>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de-DE" sz="2800" kern="1200" dirty="0" smtClean="0">
              <a:solidFill>
                <a:schemeClr val="tx1"/>
              </a:solidFill>
              <a:latin typeface="Arial Narrow" pitchFamily="34" charset="0"/>
            </a:rPr>
            <a:t>heutige  Situation</a:t>
          </a:r>
        </a:p>
        <a:p>
          <a:pPr lvl="0" algn="ctr" defTabSz="1244600">
            <a:lnSpc>
              <a:spcPct val="90000"/>
            </a:lnSpc>
            <a:spcBef>
              <a:spcPct val="0"/>
            </a:spcBef>
            <a:spcAft>
              <a:spcPct val="35000"/>
            </a:spcAft>
          </a:pPr>
          <a:r>
            <a:rPr lang="de-DE" sz="2800" kern="1200" dirty="0" smtClean="0">
              <a:solidFill>
                <a:schemeClr val="tx1"/>
              </a:solidFill>
              <a:latin typeface="Arial Narrow" pitchFamily="34" charset="0"/>
            </a:rPr>
            <a:t>Zukunft</a:t>
          </a:r>
          <a:endParaRPr lang="de-DE" sz="2800" kern="1200" dirty="0">
            <a:solidFill>
              <a:schemeClr val="tx1"/>
            </a:solidFill>
            <a:latin typeface="Arial Narrow" pitchFamily="34" charset="0"/>
          </a:endParaRPr>
        </a:p>
      </dsp:txBody>
      <dsp:txXfrm>
        <a:off x="4104456" y="1942487"/>
        <a:ext cx="3201475" cy="16089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97AAF3-3A36-40C7-9F65-A81DC80EF5F2}">
      <dsp:nvSpPr>
        <dsp:cNvPr id="0" name=""/>
        <dsp:cNvSpPr/>
      </dsp:nvSpPr>
      <dsp:spPr>
        <a:xfrm>
          <a:off x="1411427" y="264159"/>
          <a:ext cx="3413760" cy="3413760"/>
        </a:xfrm>
        <a:prstGeom prst="pie">
          <a:avLst>
            <a:gd name="adj1" fmla="val 16200000"/>
            <a:gd name="adj2" fmla="val 180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Verfügbarkeit</a:t>
          </a:r>
        </a:p>
        <a:p>
          <a:pPr lvl="0" algn="ctr" defTabSz="622300">
            <a:lnSpc>
              <a:spcPct val="90000"/>
            </a:lnSpc>
            <a:spcBef>
              <a:spcPct val="0"/>
            </a:spcBef>
            <a:spcAft>
              <a:spcPct val="35000"/>
            </a:spcAft>
          </a:pPr>
          <a:r>
            <a:rPr lang="de-DE" sz="1400" kern="1200" dirty="0" smtClean="0">
              <a:latin typeface="Arial Narrow" pitchFamily="34" charset="0"/>
            </a:rPr>
            <a:t>der Mitglieder</a:t>
          </a:r>
          <a:endParaRPr lang="de-DE" sz="1400" kern="1200" dirty="0">
            <a:latin typeface="Arial Narrow" pitchFamily="34" charset="0"/>
          </a:endParaRPr>
        </a:p>
      </dsp:txBody>
      <dsp:txXfrm>
        <a:off x="3210560" y="987551"/>
        <a:ext cx="1219200" cy="1016000"/>
      </dsp:txXfrm>
    </dsp:sp>
    <dsp:sp modelId="{75D17DFE-7A5F-4277-B0CA-0317272C89FD}">
      <dsp:nvSpPr>
        <dsp:cNvPr id="0" name=""/>
        <dsp:cNvSpPr/>
      </dsp:nvSpPr>
      <dsp:spPr>
        <a:xfrm>
          <a:off x="1341120" y="386079"/>
          <a:ext cx="3413760" cy="3413760"/>
        </a:xfrm>
        <a:prstGeom prst="pie">
          <a:avLst>
            <a:gd name="adj1" fmla="val 1800000"/>
            <a:gd name="adj2" fmla="val 900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„Freiheit“ des Wirkens i.S. der Subsidiarität</a:t>
          </a:r>
          <a:endParaRPr lang="de-DE" sz="1400" kern="1200" dirty="0">
            <a:latin typeface="Arial Narrow" pitchFamily="34" charset="0"/>
          </a:endParaRPr>
        </a:p>
      </dsp:txBody>
      <dsp:txXfrm>
        <a:off x="2153920" y="2600960"/>
        <a:ext cx="1828800" cy="894080"/>
      </dsp:txXfrm>
    </dsp:sp>
    <dsp:sp modelId="{B7D2D60F-EB1D-41D6-86BE-75C89CB8A57F}">
      <dsp:nvSpPr>
        <dsp:cNvPr id="0" name=""/>
        <dsp:cNvSpPr/>
      </dsp:nvSpPr>
      <dsp:spPr>
        <a:xfrm>
          <a:off x="1270812" y="264159"/>
          <a:ext cx="3413760" cy="3413760"/>
        </a:xfrm>
        <a:prstGeom prst="pie">
          <a:avLst>
            <a:gd name="adj1" fmla="val 9000000"/>
            <a:gd name="adj2" fmla="val 1620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Autonomie</a:t>
          </a:r>
        </a:p>
        <a:p>
          <a:pPr lvl="0" algn="ctr" defTabSz="622300">
            <a:lnSpc>
              <a:spcPct val="90000"/>
            </a:lnSpc>
            <a:spcBef>
              <a:spcPct val="0"/>
            </a:spcBef>
            <a:spcAft>
              <a:spcPct val="35000"/>
            </a:spcAft>
          </a:pPr>
          <a:r>
            <a:rPr lang="de-DE" sz="1400" kern="1200" dirty="0" smtClean="0">
              <a:latin typeface="Arial Narrow" pitchFamily="34" charset="0"/>
            </a:rPr>
            <a:t>der inneren</a:t>
          </a:r>
        </a:p>
        <a:p>
          <a:pPr lvl="0" algn="ctr" defTabSz="622300">
            <a:lnSpc>
              <a:spcPct val="90000"/>
            </a:lnSpc>
            <a:spcBef>
              <a:spcPct val="0"/>
            </a:spcBef>
            <a:spcAft>
              <a:spcPct val="35000"/>
            </a:spcAft>
          </a:pPr>
          <a:r>
            <a:rPr lang="de-DE" sz="1400" kern="1200" dirty="0" smtClean="0">
              <a:latin typeface="Arial Narrow" pitchFamily="34" charset="0"/>
            </a:rPr>
            <a:t>Leitung</a:t>
          </a:r>
          <a:endParaRPr lang="de-DE" sz="1400" kern="1200" dirty="0">
            <a:latin typeface="Arial Narrow" pitchFamily="34" charset="0"/>
          </a:endParaRPr>
        </a:p>
      </dsp:txBody>
      <dsp:txXfrm>
        <a:off x="1666240" y="987551"/>
        <a:ext cx="1219200" cy="1016000"/>
      </dsp:txXfrm>
    </dsp:sp>
    <dsp:sp modelId="{01792BBF-6A72-4FB3-9992-5A4A45DF31CD}">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3D31245-B0EA-4925-B77D-D95BC7AE0D27}">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1D0F82-8174-4140-94E7-B8EFAE2BA0F3}">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97695C-FC38-412A-96A3-D6F8236D7929}">
      <dsp:nvSpPr>
        <dsp:cNvPr id="0" name=""/>
        <dsp:cNvSpPr/>
      </dsp:nvSpPr>
      <dsp:spPr>
        <a:xfrm>
          <a:off x="2890670" y="144024"/>
          <a:ext cx="2901679" cy="943650"/>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Institution</a:t>
          </a:r>
        </a:p>
        <a:p>
          <a:pPr lvl="0" algn="ctr" defTabSz="711200">
            <a:lnSpc>
              <a:spcPct val="90000"/>
            </a:lnSpc>
            <a:spcBef>
              <a:spcPct val="0"/>
            </a:spcBef>
            <a:spcAft>
              <a:spcPct val="35000"/>
            </a:spcAft>
          </a:pPr>
          <a:r>
            <a:rPr lang="de-DE" sz="1600" kern="1200" dirty="0" smtClean="0"/>
            <a:t>Leistungsangebot</a:t>
          </a:r>
        </a:p>
      </dsp:txBody>
      <dsp:txXfrm>
        <a:off x="2890670" y="144024"/>
        <a:ext cx="2901679" cy="943650"/>
      </dsp:txXfrm>
    </dsp:sp>
    <dsp:sp modelId="{18689630-1DC6-462A-A9E2-DFBA6F5CFF36}">
      <dsp:nvSpPr>
        <dsp:cNvPr id="0" name=""/>
        <dsp:cNvSpPr/>
      </dsp:nvSpPr>
      <dsp:spPr>
        <a:xfrm rot="3311029">
          <a:off x="4669637" y="2442479"/>
          <a:ext cx="3634916" cy="269160"/>
        </a:xfrm>
        <a:prstGeom prst="leftRightArrow">
          <a:avLst>
            <a:gd name="adj1" fmla="val 60000"/>
            <a:gd name="adj2" fmla="val 50000"/>
          </a:avLst>
        </a:prstGeom>
        <a:solidFill>
          <a:srgbClr val="00206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smtClean="0">
              <a:solidFill>
                <a:srgbClr val="002060"/>
              </a:solidFill>
              <a:latin typeface="Arial Narrow" pitchFamily="34" charset="0"/>
            </a:rPr>
            <a:t> </a:t>
          </a:r>
          <a:r>
            <a:rPr lang="de-DE" sz="1200" kern="1200" dirty="0" smtClean="0">
              <a:solidFill>
                <a:schemeClr val="tx1"/>
              </a:solidFill>
              <a:latin typeface="Arial Narrow" pitchFamily="34" charset="0"/>
            </a:rPr>
            <a:t>rechte Beziehung</a:t>
          </a:r>
          <a:endParaRPr lang="de-DE" sz="1200" kern="1200" dirty="0">
            <a:solidFill>
              <a:schemeClr val="tx1"/>
            </a:solidFill>
            <a:latin typeface="Arial Narrow" pitchFamily="34" charset="0"/>
          </a:endParaRPr>
        </a:p>
      </dsp:txBody>
      <dsp:txXfrm rot="3311029">
        <a:off x="4669637" y="2442479"/>
        <a:ext cx="3634916" cy="269160"/>
      </dsp:txXfrm>
    </dsp:sp>
    <dsp:sp modelId="{19C41DB6-1F4D-40EB-B592-ED2D9A818EB3}">
      <dsp:nvSpPr>
        <dsp:cNvPr id="0" name=""/>
        <dsp:cNvSpPr/>
      </dsp:nvSpPr>
      <dsp:spPr>
        <a:xfrm>
          <a:off x="6059025" y="4032460"/>
          <a:ext cx="2089965" cy="1111415"/>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Lohn für Leistung</a:t>
          </a:r>
          <a:endParaRPr lang="de-DE" sz="1600" kern="1200" dirty="0"/>
        </a:p>
      </dsp:txBody>
      <dsp:txXfrm>
        <a:off x="6059025" y="4032460"/>
        <a:ext cx="2089965" cy="1111415"/>
      </dsp:txXfrm>
    </dsp:sp>
    <dsp:sp modelId="{C958B4AC-53DA-404B-9847-E8B19105C0D5}">
      <dsp:nvSpPr>
        <dsp:cNvPr id="0" name=""/>
        <dsp:cNvSpPr/>
      </dsp:nvSpPr>
      <dsp:spPr>
        <a:xfrm rot="10800003">
          <a:off x="2458601" y="4464500"/>
          <a:ext cx="3586766" cy="426242"/>
        </a:xfrm>
        <a:prstGeom prst="leftRightArrow">
          <a:avLst>
            <a:gd name="adj1" fmla="val 60000"/>
            <a:gd name="adj2" fmla="val 50000"/>
          </a:avLst>
        </a:prstGeom>
        <a:solidFill>
          <a:srgbClr val="00206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smtClean="0">
              <a:solidFill>
                <a:schemeClr val="tx1"/>
              </a:solidFill>
              <a:latin typeface="Arial Narrow" pitchFamily="34" charset="0"/>
            </a:rPr>
            <a:t>rechte Beziehung</a:t>
          </a:r>
          <a:endParaRPr lang="de-DE" sz="1200" kern="1200" dirty="0">
            <a:solidFill>
              <a:schemeClr val="tx1"/>
            </a:solidFill>
            <a:latin typeface="Arial Narrow" pitchFamily="34" charset="0"/>
          </a:endParaRPr>
        </a:p>
      </dsp:txBody>
      <dsp:txXfrm rot="10800003">
        <a:off x="2458601" y="4464500"/>
        <a:ext cx="3586766" cy="426242"/>
      </dsp:txXfrm>
    </dsp:sp>
    <dsp:sp modelId="{B576F314-1D02-45A5-8F4B-6F5E3E56EF0C}">
      <dsp:nvSpPr>
        <dsp:cNvPr id="0" name=""/>
        <dsp:cNvSpPr/>
      </dsp:nvSpPr>
      <dsp:spPr>
        <a:xfrm>
          <a:off x="154347" y="4032455"/>
          <a:ext cx="2282734" cy="1111415"/>
        </a:xfrm>
        <a:prstGeom prst="roundRect">
          <a:avLst>
            <a:gd name="adj" fmla="val 1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de-DE" sz="1600" kern="1200" dirty="0" smtClean="0"/>
            <a:t>Angestelltes</a:t>
          </a:r>
        </a:p>
        <a:p>
          <a:pPr lvl="0" algn="ctr" defTabSz="711200">
            <a:lnSpc>
              <a:spcPct val="90000"/>
            </a:lnSpc>
            <a:spcBef>
              <a:spcPct val="0"/>
            </a:spcBef>
            <a:spcAft>
              <a:spcPct val="35000"/>
            </a:spcAft>
          </a:pPr>
          <a:r>
            <a:rPr lang="de-DE" sz="1600" kern="1200" dirty="0" smtClean="0"/>
            <a:t>Personal</a:t>
          </a:r>
          <a:endParaRPr lang="de-DE" sz="1600" kern="1200" dirty="0"/>
        </a:p>
      </dsp:txBody>
      <dsp:txXfrm>
        <a:off x="154347" y="4032455"/>
        <a:ext cx="2282734" cy="1111415"/>
      </dsp:txXfrm>
    </dsp:sp>
    <dsp:sp modelId="{59852215-3D49-404F-89CB-CC7911FD8CBE}">
      <dsp:nvSpPr>
        <dsp:cNvPr id="0" name=""/>
        <dsp:cNvSpPr/>
      </dsp:nvSpPr>
      <dsp:spPr>
        <a:xfrm rot="18448764">
          <a:off x="312995" y="2406978"/>
          <a:ext cx="3858536" cy="307226"/>
        </a:xfrm>
        <a:prstGeom prst="leftRightArrow">
          <a:avLst>
            <a:gd name="adj1" fmla="val 60000"/>
            <a:gd name="adj2" fmla="val 50000"/>
          </a:avLst>
        </a:prstGeom>
        <a:solidFill>
          <a:srgbClr val="00206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ct val="35000"/>
            </a:spcAft>
          </a:pPr>
          <a:r>
            <a:rPr lang="de-DE" sz="1200" b="1" kern="1200" dirty="0" smtClean="0">
              <a:solidFill>
                <a:schemeClr val="tx1"/>
              </a:solidFill>
              <a:latin typeface="Arial Narrow" pitchFamily="34" charset="0"/>
            </a:rPr>
            <a:t>rechte Beziehung</a:t>
          </a:r>
          <a:endParaRPr lang="de-DE" sz="1200" b="1" kern="1200" dirty="0">
            <a:solidFill>
              <a:schemeClr val="tx1"/>
            </a:solidFill>
            <a:latin typeface="Arial Narrow" pitchFamily="34" charset="0"/>
          </a:endParaRPr>
        </a:p>
      </dsp:txBody>
      <dsp:txXfrm rot="18448764">
        <a:off x="312995" y="2406978"/>
        <a:ext cx="3858536" cy="30722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97695C-FC38-412A-96A3-D6F8236D7929}">
      <dsp:nvSpPr>
        <dsp:cNvPr id="0" name=""/>
        <dsp:cNvSpPr/>
      </dsp:nvSpPr>
      <dsp:spPr>
        <a:xfrm>
          <a:off x="1440147" y="72007"/>
          <a:ext cx="1896874" cy="717085"/>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Institutionen</a:t>
          </a:r>
        </a:p>
        <a:p>
          <a:pPr lvl="0" algn="ctr" defTabSz="444500">
            <a:lnSpc>
              <a:spcPct val="90000"/>
            </a:lnSpc>
            <a:spcBef>
              <a:spcPct val="0"/>
            </a:spcBef>
            <a:spcAft>
              <a:spcPct val="35000"/>
            </a:spcAft>
          </a:pPr>
          <a:r>
            <a:rPr lang="de-DE" sz="1000" kern="1200" dirty="0" smtClean="0"/>
            <a:t>Leistungsangebot</a:t>
          </a:r>
        </a:p>
      </dsp:txBody>
      <dsp:txXfrm>
        <a:off x="1440147" y="72007"/>
        <a:ext cx="1896874" cy="717085"/>
      </dsp:txXfrm>
    </dsp:sp>
    <dsp:sp modelId="{18689630-1DC6-462A-A9E2-DFBA6F5CFF36}">
      <dsp:nvSpPr>
        <dsp:cNvPr id="0" name=""/>
        <dsp:cNvSpPr/>
      </dsp:nvSpPr>
      <dsp:spPr>
        <a:xfrm rot="3452663">
          <a:off x="2541808" y="1432305"/>
          <a:ext cx="2012688" cy="350454"/>
        </a:xfrm>
        <a:prstGeom prst="leftRightArrow">
          <a:avLst>
            <a:gd name="adj1" fmla="val 60000"/>
            <a:gd name="adj2" fmla="val 50000"/>
          </a:avLst>
        </a:prstGeom>
        <a:solidFill>
          <a:srgbClr val="00206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smtClean="0">
              <a:solidFill>
                <a:srgbClr val="002060"/>
              </a:solidFill>
              <a:latin typeface="Arial Narrow" pitchFamily="34" charset="0"/>
            </a:rPr>
            <a:t> </a:t>
          </a:r>
          <a:r>
            <a:rPr lang="de-DE" sz="1200" kern="1200" dirty="0" smtClean="0">
              <a:solidFill>
                <a:schemeClr val="tx1"/>
              </a:solidFill>
              <a:latin typeface="Arial Narrow" pitchFamily="34" charset="0"/>
            </a:rPr>
            <a:t>rechte Beziehung</a:t>
          </a:r>
          <a:endParaRPr lang="de-DE" sz="1200" kern="1200" dirty="0">
            <a:solidFill>
              <a:schemeClr val="tx1"/>
            </a:solidFill>
            <a:latin typeface="Arial Narrow" pitchFamily="34" charset="0"/>
          </a:endParaRPr>
        </a:p>
      </dsp:txBody>
      <dsp:txXfrm rot="3452663">
        <a:off x="2541808" y="1432305"/>
        <a:ext cx="2012688" cy="350454"/>
      </dsp:txXfrm>
    </dsp:sp>
    <dsp:sp modelId="{19C41DB6-1F4D-40EB-B592-ED2D9A818EB3}">
      <dsp:nvSpPr>
        <dsp:cNvPr id="0" name=""/>
        <dsp:cNvSpPr/>
      </dsp:nvSpPr>
      <dsp:spPr>
        <a:xfrm>
          <a:off x="3276984" y="2407833"/>
          <a:ext cx="1115503" cy="593209"/>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Lohn für Leistung</a:t>
          </a:r>
          <a:endParaRPr lang="de-DE" sz="1000" kern="1200" dirty="0"/>
        </a:p>
      </dsp:txBody>
      <dsp:txXfrm>
        <a:off x="3276984" y="2407833"/>
        <a:ext cx="1115503" cy="593209"/>
      </dsp:txXfrm>
    </dsp:sp>
    <dsp:sp modelId="{C958B4AC-53DA-404B-9847-E8B19105C0D5}">
      <dsp:nvSpPr>
        <dsp:cNvPr id="0" name=""/>
        <dsp:cNvSpPr/>
      </dsp:nvSpPr>
      <dsp:spPr>
        <a:xfrm rot="10752171">
          <a:off x="1355067" y="2462200"/>
          <a:ext cx="1890813" cy="459006"/>
        </a:xfrm>
        <a:prstGeom prst="leftRightArrow">
          <a:avLst>
            <a:gd name="adj1" fmla="val 60000"/>
            <a:gd name="adj2" fmla="val 50000"/>
          </a:avLst>
        </a:prstGeom>
        <a:solidFill>
          <a:srgbClr val="00206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de-DE" sz="1200" kern="1200" dirty="0" smtClean="0">
              <a:solidFill>
                <a:schemeClr val="tx1"/>
              </a:solidFill>
              <a:latin typeface="Arial Narrow" pitchFamily="34" charset="0"/>
            </a:rPr>
            <a:t>rechte Beziehung</a:t>
          </a:r>
          <a:endParaRPr lang="de-DE" sz="1200" kern="1200" dirty="0">
            <a:solidFill>
              <a:schemeClr val="tx1"/>
            </a:solidFill>
            <a:latin typeface="Arial Narrow" pitchFamily="34" charset="0"/>
          </a:endParaRPr>
        </a:p>
      </dsp:txBody>
      <dsp:txXfrm rot="10752171">
        <a:off x="1355067" y="2462200"/>
        <a:ext cx="1890813" cy="459006"/>
      </dsp:txXfrm>
    </dsp:sp>
    <dsp:sp modelId="{B576F314-1D02-45A5-8F4B-6F5E3E56EF0C}">
      <dsp:nvSpPr>
        <dsp:cNvPr id="0" name=""/>
        <dsp:cNvSpPr/>
      </dsp:nvSpPr>
      <dsp:spPr>
        <a:xfrm>
          <a:off x="72002" y="2304257"/>
          <a:ext cx="1207166" cy="888274"/>
        </a:xfrm>
        <a:prstGeom prst="roundRect">
          <a:avLst>
            <a:gd name="adj" fmla="val 10000"/>
          </a:avLst>
        </a:prstGeom>
        <a:solidFill>
          <a:schemeClr val="accent1">
            <a:lumMod val="7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de-DE" sz="1000" kern="1200" dirty="0" smtClean="0"/>
            <a:t>Angestelltes</a:t>
          </a:r>
        </a:p>
        <a:p>
          <a:pPr lvl="0" algn="ctr" defTabSz="444500">
            <a:lnSpc>
              <a:spcPct val="90000"/>
            </a:lnSpc>
            <a:spcBef>
              <a:spcPct val="0"/>
            </a:spcBef>
            <a:spcAft>
              <a:spcPct val="35000"/>
            </a:spcAft>
          </a:pPr>
          <a:r>
            <a:rPr lang="de-DE" sz="1000" kern="1200" dirty="0" smtClean="0"/>
            <a:t>Personal</a:t>
          </a:r>
          <a:endParaRPr lang="de-DE" sz="1000" kern="1200" dirty="0"/>
        </a:p>
      </dsp:txBody>
      <dsp:txXfrm>
        <a:off x="72002" y="2304257"/>
        <a:ext cx="1207166" cy="888274"/>
      </dsp:txXfrm>
    </dsp:sp>
    <dsp:sp modelId="{59852215-3D49-404F-89CB-CC7911FD8CBE}">
      <dsp:nvSpPr>
        <dsp:cNvPr id="0" name=""/>
        <dsp:cNvSpPr/>
      </dsp:nvSpPr>
      <dsp:spPr>
        <a:xfrm rot="18387971">
          <a:off x="287160" y="1345732"/>
          <a:ext cx="1913858" cy="402448"/>
        </a:xfrm>
        <a:prstGeom prst="leftRightArrow">
          <a:avLst>
            <a:gd name="adj1" fmla="val 60000"/>
            <a:gd name="adj2" fmla="val 50000"/>
          </a:avLst>
        </a:prstGeom>
        <a:solidFill>
          <a:srgbClr val="002060"/>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100000"/>
            </a:lnSpc>
            <a:spcBef>
              <a:spcPct val="0"/>
            </a:spcBef>
            <a:spcAft>
              <a:spcPct val="35000"/>
            </a:spcAft>
          </a:pPr>
          <a:r>
            <a:rPr lang="de-DE" sz="1200" b="1" kern="1200" dirty="0" smtClean="0">
              <a:solidFill>
                <a:schemeClr val="tx1"/>
              </a:solidFill>
              <a:latin typeface="Arial Narrow" pitchFamily="34" charset="0"/>
            </a:rPr>
            <a:t>rechte Beziehung</a:t>
          </a:r>
          <a:endParaRPr lang="de-DE" sz="1200" b="1" kern="1200" dirty="0">
            <a:solidFill>
              <a:schemeClr val="tx1"/>
            </a:solidFill>
            <a:latin typeface="Arial Narrow" pitchFamily="34" charset="0"/>
          </a:endParaRPr>
        </a:p>
      </dsp:txBody>
      <dsp:txXfrm rot="18387971">
        <a:off x="287160" y="1345732"/>
        <a:ext cx="1913858" cy="40244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85E5BC1-9302-4F52-A5E3-9A18A979BEA7}">
      <dsp:nvSpPr>
        <dsp:cNvPr id="0" name=""/>
        <dsp:cNvSpPr/>
      </dsp:nvSpPr>
      <dsp:spPr>
        <a:xfrm>
          <a:off x="164253" y="328771"/>
          <a:ext cx="2780695" cy="1043527"/>
        </a:xfrm>
        <a:prstGeom prst="chevron">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de-DE" sz="1400" b="1" kern="1200" dirty="0" smtClean="0">
              <a:latin typeface="Arial Narrow" pitchFamily="34" charset="0"/>
            </a:rPr>
            <a:t>Gesellschafterfunktion</a:t>
          </a:r>
          <a:endParaRPr lang="de-DE" sz="1400" b="1" kern="1200" dirty="0">
            <a:latin typeface="Arial Narrow" pitchFamily="34" charset="0"/>
          </a:endParaRPr>
        </a:p>
      </dsp:txBody>
      <dsp:txXfrm>
        <a:off x="164253" y="328771"/>
        <a:ext cx="2780695" cy="1043527"/>
      </dsp:txXfrm>
    </dsp:sp>
    <dsp:sp modelId="{1B6BF648-4F39-452C-8D49-6C368BBFE006}">
      <dsp:nvSpPr>
        <dsp:cNvPr id="0" name=""/>
        <dsp:cNvSpPr/>
      </dsp:nvSpPr>
      <dsp:spPr>
        <a:xfrm>
          <a:off x="2656536" y="355171"/>
          <a:ext cx="2345001" cy="1005591"/>
        </a:xfrm>
        <a:prstGeom prst="chevron">
          <a:avLst/>
        </a:prstGeom>
        <a:solidFill>
          <a:srgbClr val="C00000">
            <a:alpha val="90000"/>
          </a:srgb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ts val="0"/>
            </a:spcAft>
          </a:pPr>
          <a:r>
            <a:rPr lang="de-DE" sz="1200" b="1" kern="1200" dirty="0" smtClean="0">
              <a:solidFill>
                <a:schemeClr val="tx1"/>
              </a:solidFill>
              <a:latin typeface="Arial Narrow" pitchFamily="34" charset="0"/>
            </a:rPr>
            <a:t>rechtlich</a:t>
          </a:r>
        </a:p>
        <a:p>
          <a:pPr lvl="0" algn="ctr" defTabSz="533400">
            <a:lnSpc>
              <a:spcPct val="90000"/>
            </a:lnSpc>
            <a:spcBef>
              <a:spcPct val="0"/>
            </a:spcBef>
            <a:spcAft>
              <a:spcPts val="0"/>
            </a:spcAft>
          </a:pPr>
          <a:r>
            <a:rPr lang="de-DE" sz="1200" b="1" kern="1200" dirty="0" smtClean="0">
              <a:solidFill>
                <a:schemeClr val="tx1"/>
              </a:solidFill>
              <a:latin typeface="Arial Narrow" pitchFamily="34" charset="0"/>
            </a:rPr>
            <a:t>selbstständige Einrichtungen</a:t>
          </a:r>
          <a:endParaRPr lang="de-DE" sz="1200" b="1" kern="1200" dirty="0">
            <a:solidFill>
              <a:schemeClr val="tx1"/>
            </a:solidFill>
            <a:latin typeface="Arial Narrow" pitchFamily="34" charset="0"/>
          </a:endParaRPr>
        </a:p>
      </dsp:txBody>
      <dsp:txXfrm>
        <a:off x="2656536" y="355171"/>
        <a:ext cx="2345001" cy="1005591"/>
      </dsp:txXfrm>
    </dsp:sp>
    <dsp:sp modelId="{9DAB9649-C13E-4520-98E0-8F76F5BA6FF5}">
      <dsp:nvSpPr>
        <dsp:cNvPr id="0" name=""/>
        <dsp:cNvSpPr/>
      </dsp:nvSpPr>
      <dsp:spPr>
        <a:xfrm>
          <a:off x="4619186" y="346979"/>
          <a:ext cx="2581613" cy="1009292"/>
        </a:xfrm>
        <a:prstGeom prst="chevron">
          <a:avLst/>
        </a:prstGeom>
        <a:solidFill>
          <a:schemeClr val="accent2">
            <a:lumMod val="60000"/>
            <a:lumOff val="4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DE" sz="1200" b="1" kern="1200" dirty="0" smtClean="0">
              <a:solidFill>
                <a:schemeClr val="bg1"/>
              </a:solidFill>
              <a:latin typeface="Arial Narrow" pitchFamily="34" charset="0"/>
            </a:rPr>
            <a:t>Delegation von Verantwortung und Entscheidungen</a:t>
          </a:r>
          <a:endParaRPr lang="de-DE" sz="1200" b="1" kern="1200" dirty="0">
            <a:solidFill>
              <a:schemeClr val="bg1"/>
            </a:solidFill>
            <a:latin typeface="Arial Narrow" pitchFamily="34" charset="0"/>
          </a:endParaRPr>
        </a:p>
      </dsp:txBody>
      <dsp:txXfrm>
        <a:off x="4619186" y="346979"/>
        <a:ext cx="2581613" cy="1009292"/>
      </dsp:txXfrm>
    </dsp:sp>
    <dsp:sp modelId="{A944AAD0-ECA0-4022-BBDF-F10FF095F0F2}">
      <dsp:nvSpPr>
        <dsp:cNvPr id="0" name=""/>
        <dsp:cNvSpPr/>
      </dsp:nvSpPr>
      <dsp:spPr>
        <a:xfrm>
          <a:off x="201018" y="1642794"/>
          <a:ext cx="2651592" cy="653834"/>
        </a:xfrm>
        <a:prstGeom prst="chevron">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Vorstand oder GF-Funktion</a:t>
          </a:r>
          <a:endParaRPr lang="de-DE" sz="1400" kern="1200" dirty="0">
            <a:latin typeface="Arial Narrow" pitchFamily="34" charset="0"/>
          </a:endParaRPr>
        </a:p>
      </dsp:txBody>
      <dsp:txXfrm>
        <a:off x="201018" y="1642794"/>
        <a:ext cx="2651592" cy="653834"/>
      </dsp:txXfrm>
    </dsp:sp>
    <dsp:sp modelId="{88073387-6E45-48E8-8660-060A86FA8F73}">
      <dsp:nvSpPr>
        <dsp:cNvPr id="0" name=""/>
        <dsp:cNvSpPr/>
      </dsp:nvSpPr>
      <dsp:spPr>
        <a:xfrm>
          <a:off x="2787502" y="1631532"/>
          <a:ext cx="2149911" cy="684047"/>
        </a:xfrm>
        <a:prstGeom prst="chevron">
          <a:avLst/>
        </a:prstGeom>
        <a:solidFill>
          <a:srgbClr val="C00000">
            <a:alpha val="90000"/>
          </a:srgb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DE" sz="1200" b="1" kern="1200" dirty="0" smtClean="0">
              <a:solidFill>
                <a:schemeClr val="tx1"/>
              </a:solidFill>
              <a:latin typeface="Arial Narrow" pitchFamily="34" charset="0"/>
            </a:rPr>
            <a:t>unselbständige Einrichtungen</a:t>
          </a:r>
          <a:endParaRPr lang="de-DE" sz="1200" b="1" kern="1200" dirty="0">
            <a:solidFill>
              <a:schemeClr val="tx1"/>
            </a:solidFill>
            <a:latin typeface="Arial Narrow" pitchFamily="34" charset="0"/>
          </a:endParaRPr>
        </a:p>
      </dsp:txBody>
      <dsp:txXfrm>
        <a:off x="2787502" y="1631532"/>
        <a:ext cx="2149911" cy="684047"/>
      </dsp:txXfrm>
    </dsp:sp>
    <dsp:sp modelId="{46B59BE1-47E6-451C-8CD7-C0BCEB027096}">
      <dsp:nvSpPr>
        <dsp:cNvPr id="0" name=""/>
        <dsp:cNvSpPr/>
      </dsp:nvSpPr>
      <dsp:spPr>
        <a:xfrm>
          <a:off x="4856696" y="1631532"/>
          <a:ext cx="2251748" cy="684047"/>
        </a:xfrm>
        <a:prstGeom prst="chevron">
          <a:avLst/>
        </a:prstGeom>
        <a:solidFill>
          <a:schemeClr val="accent2">
            <a:lumMod val="60000"/>
            <a:lumOff val="4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DE" sz="1200" b="1" kern="1200" dirty="0" smtClean="0">
              <a:latin typeface="Arial Narrow" pitchFamily="34" charset="0"/>
            </a:rPr>
            <a:t>Delegation von Leitung</a:t>
          </a:r>
          <a:endParaRPr lang="de-DE" sz="1200" b="1" kern="1200" dirty="0">
            <a:latin typeface="Arial Narrow" pitchFamily="34" charset="0"/>
          </a:endParaRPr>
        </a:p>
      </dsp:txBody>
      <dsp:txXfrm>
        <a:off x="4856696" y="1631532"/>
        <a:ext cx="2251748" cy="684047"/>
      </dsp:txXfrm>
    </dsp:sp>
    <dsp:sp modelId="{1B6C1F60-C454-410E-9E9D-1EE0C806DE3A}">
      <dsp:nvSpPr>
        <dsp:cNvPr id="0" name=""/>
        <dsp:cNvSpPr/>
      </dsp:nvSpPr>
      <dsp:spPr>
        <a:xfrm>
          <a:off x="201016" y="2448273"/>
          <a:ext cx="2651592" cy="689718"/>
        </a:xfrm>
        <a:prstGeom prst="chevron">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Interne Ordensleitung</a:t>
          </a:r>
          <a:endParaRPr lang="de-DE" sz="1400" kern="1200" dirty="0">
            <a:latin typeface="Arial Narrow" pitchFamily="34" charset="0"/>
          </a:endParaRPr>
        </a:p>
      </dsp:txBody>
      <dsp:txXfrm>
        <a:off x="201016" y="2448273"/>
        <a:ext cx="2651592" cy="689718"/>
      </dsp:txXfrm>
    </dsp:sp>
    <dsp:sp modelId="{FB754B83-C7E0-43BC-B8B3-D484A6E2765E}">
      <dsp:nvSpPr>
        <dsp:cNvPr id="0" name=""/>
        <dsp:cNvSpPr/>
      </dsp:nvSpPr>
      <dsp:spPr>
        <a:xfrm>
          <a:off x="2861397" y="2454954"/>
          <a:ext cx="2132656" cy="684047"/>
        </a:xfrm>
        <a:prstGeom prst="chevron">
          <a:avLst/>
        </a:prstGeom>
        <a:solidFill>
          <a:srgbClr val="C00000">
            <a:alpha val="90000"/>
          </a:srgb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970" tIns="6985" rIns="0" bIns="6985" numCol="1" spcCol="1270" anchor="ctr" anchorCtr="0">
          <a:noAutofit/>
        </a:bodyPr>
        <a:lstStyle/>
        <a:p>
          <a:pPr lvl="0" algn="ctr" defTabSz="488950">
            <a:lnSpc>
              <a:spcPct val="90000"/>
            </a:lnSpc>
            <a:spcBef>
              <a:spcPct val="0"/>
            </a:spcBef>
            <a:spcAft>
              <a:spcPct val="35000"/>
            </a:spcAft>
          </a:pPr>
          <a:r>
            <a:rPr lang="de-DE" sz="1100" b="1" kern="1200" dirty="0" smtClean="0">
              <a:solidFill>
                <a:schemeClr val="tx1"/>
              </a:solidFill>
              <a:latin typeface="Arial Narrow" pitchFamily="34" charset="0"/>
            </a:rPr>
            <a:t>angestellte MA im Klausur- bzw. Privatbereich</a:t>
          </a:r>
          <a:endParaRPr lang="de-DE" sz="1100" b="1" kern="1200" dirty="0">
            <a:solidFill>
              <a:schemeClr val="tx1"/>
            </a:solidFill>
            <a:latin typeface="Arial Narrow" pitchFamily="34" charset="0"/>
          </a:endParaRPr>
        </a:p>
      </dsp:txBody>
      <dsp:txXfrm>
        <a:off x="2861397" y="2454954"/>
        <a:ext cx="2132656" cy="684047"/>
      </dsp:txXfrm>
    </dsp:sp>
    <dsp:sp modelId="{EAF218F6-EB78-420F-AC24-8A1AEFD7464F}">
      <dsp:nvSpPr>
        <dsp:cNvPr id="0" name=""/>
        <dsp:cNvSpPr/>
      </dsp:nvSpPr>
      <dsp:spPr>
        <a:xfrm>
          <a:off x="4920338" y="2454954"/>
          <a:ext cx="2280461" cy="684047"/>
        </a:xfrm>
        <a:prstGeom prst="chevron">
          <a:avLst/>
        </a:prstGeom>
        <a:solidFill>
          <a:schemeClr val="accent2">
            <a:lumMod val="60000"/>
            <a:lumOff val="40000"/>
            <a:alpha val="90000"/>
          </a:schemeClr>
        </a:solidFill>
        <a:ln w="1905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DE" sz="1200" b="1" kern="1200" dirty="0" smtClean="0">
              <a:latin typeface="Arial Narrow" pitchFamily="34" charset="0"/>
            </a:rPr>
            <a:t>Delegation von Ausführungsaufgaben</a:t>
          </a:r>
          <a:endParaRPr lang="de-DE" sz="1200" b="1" kern="1200" dirty="0">
            <a:latin typeface="Arial Narrow" pitchFamily="34" charset="0"/>
          </a:endParaRPr>
        </a:p>
      </dsp:txBody>
      <dsp:txXfrm>
        <a:off x="4920338" y="2454954"/>
        <a:ext cx="2280461" cy="684047"/>
      </dsp:txXfrm>
    </dsp:sp>
    <dsp:sp modelId="{D56E2C81-4BBA-4364-83B4-605E273B484A}">
      <dsp:nvSpPr>
        <dsp:cNvPr id="0" name=""/>
        <dsp:cNvSpPr/>
      </dsp:nvSpPr>
      <dsp:spPr>
        <a:xfrm>
          <a:off x="1087807" y="3348431"/>
          <a:ext cx="2651571" cy="824154"/>
        </a:xfrm>
        <a:prstGeom prst="chevron">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DE" sz="1200" kern="1200" dirty="0" smtClean="0">
              <a:latin typeface="Arial Narrow" pitchFamily="34" charset="0"/>
            </a:rPr>
            <a:t>Verantwortung für internationale Aktivitäten</a:t>
          </a:r>
          <a:endParaRPr lang="de-DE" sz="1200" kern="1200" dirty="0">
            <a:latin typeface="Arial Narrow" pitchFamily="34" charset="0"/>
          </a:endParaRPr>
        </a:p>
      </dsp:txBody>
      <dsp:txXfrm>
        <a:off x="1087807" y="3348431"/>
        <a:ext cx="2651571" cy="824154"/>
      </dsp:txXfrm>
    </dsp:sp>
    <dsp:sp modelId="{98D4B3D8-E5B4-4632-810D-4E030D448E8F}">
      <dsp:nvSpPr>
        <dsp:cNvPr id="0" name=""/>
        <dsp:cNvSpPr/>
      </dsp:nvSpPr>
      <dsp:spPr>
        <a:xfrm>
          <a:off x="3674291" y="3348431"/>
          <a:ext cx="2355988" cy="824154"/>
        </a:xfrm>
        <a:prstGeom prst="chevron">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de-DE" sz="1200" kern="1200" dirty="0" smtClean="0"/>
            <a:t>Abstimmung mit in- und ausländischen  Landesgesetzen</a:t>
          </a:r>
          <a:endParaRPr lang="de-DE" sz="1200" kern="1200" dirty="0"/>
        </a:p>
      </dsp:txBody>
      <dsp:txXfrm>
        <a:off x="3674291" y="3348431"/>
        <a:ext cx="2355988" cy="824154"/>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56556A-FA37-4F4B-9A3C-EED825B70DA5}">
      <dsp:nvSpPr>
        <dsp:cNvPr id="0" name=""/>
        <dsp:cNvSpPr/>
      </dsp:nvSpPr>
      <dsp:spPr>
        <a:xfrm>
          <a:off x="2551396" y="1492"/>
          <a:ext cx="1521942" cy="1521942"/>
        </a:xfrm>
        <a:prstGeom prst="ellipse">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Arial Narrow" pitchFamily="34" charset="0"/>
            </a:rPr>
            <a:t>Dienstgeber-</a:t>
          </a:r>
        </a:p>
        <a:p>
          <a:pPr lvl="0" algn="ctr" defTabSz="533400">
            <a:lnSpc>
              <a:spcPct val="90000"/>
            </a:lnSpc>
            <a:spcBef>
              <a:spcPct val="0"/>
            </a:spcBef>
            <a:spcAft>
              <a:spcPct val="35000"/>
            </a:spcAft>
          </a:pPr>
          <a:r>
            <a:rPr lang="de-DE" sz="1200" kern="1200" dirty="0" smtClean="0">
              <a:latin typeface="Arial Narrow" pitchFamily="34" charset="0"/>
            </a:rPr>
            <a:t>Verantwortung</a:t>
          </a:r>
        </a:p>
      </dsp:txBody>
      <dsp:txXfrm>
        <a:off x="2551396" y="1492"/>
        <a:ext cx="1521942" cy="1521942"/>
      </dsp:txXfrm>
    </dsp:sp>
    <dsp:sp modelId="{43334BEE-8213-474F-BF35-B31A1E550042}">
      <dsp:nvSpPr>
        <dsp:cNvPr id="0" name=""/>
        <dsp:cNvSpPr/>
      </dsp:nvSpPr>
      <dsp:spPr>
        <a:xfrm rot="2160000">
          <a:off x="4025148" y="1170338"/>
          <a:ext cx="404206" cy="513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latin typeface="Arial Narrow" pitchFamily="34" charset="0"/>
          </a:endParaRPr>
        </a:p>
      </dsp:txBody>
      <dsp:txXfrm rot="2160000">
        <a:off x="4025148" y="1170338"/>
        <a:ext cx="404206" cy="513655"/>
      </dsp:txXfrm>
    </dsp:sp>
    <dsp:sp modelId="{7478AF92-BDC0-4A62-BE9B-A13BA03B11C7}">
      <dsp:nvSpPr>
        <dsp:cNvPr id="0" name=""/>
        <dsp:cNvSpPr/>
      </dsp:nvSpPr>
      <dsp:spPr>
        <a:xfrm>
          <a:off x="4399673" y="1344344"/>
          <a:ext cx="1521942" cy="1521942"/>
        </a:xfrm>
        <a:prstGeom prst="ellipse">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Arial Narrow" pitchFamily="34" charset="0"/>
            </a:rPr>
            <a:t>Sendung?</a:t>
          </a:r>
          <a:endParaRPr lang="de-DE" sz="1600" kern="1200" dirty="0">
            <a:latin typeface="Arial Narrow" pitchFamily="34" charset="0"/>
          </a:endParaRPr>
        </a:p>
      </dsp:txBody>
      <dsp:txXfrm>
        <a:off x="4399673" y="1344344"/>
        <a:ext cx="1521942" cy="1521942"/>
      </dsp:txXfrm>
    </dsp:sp>
    <dsp:sp modelId="{8B38440E-5515-4B95-9451-F5C55EB4B321}">
      <dsp:nvSpPr>
        <dsp:cNvPr id="0" name=""/>
        <dsp:cNvSpPr/>
      </dsp:nvSpPr>
      <dsp:spPr>
        <a:xfrm rot="6480000">
          <a:off x="4609087" y="2923998"/>
          <a:ext cx="404206" cy="513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latin typeface="Arial Narrow" pitchFamily="34" charset="0"/>
          </a:endParaRPr>
        </a:p>
      </dsp:txBody>
      <dsp:txXfrm rot="6480000">
        <a:off x="4609087" y="2923998"/>
        <a:ext cx="404206" cy="513655"/>
      </dsp:txXfrm>
    </dsp:sp>
    <dsp:sp modelId="{D15E34F3-1638-4595-8A01-3EBC44F78EC4}">
      <dsp:nvSpPr>
        <dsp:cNvPr id="0" name=""/>
        <dsp:cNvSpPr/>
      </dsp:nvSpPr>
      <dsp:spPr>
        <a:xfrm>
          <a:off x="3693694" y="3517124"/>
          <a:ext cx="1521942" cy="1521942"/>
        </a:xfrm>
        <a:prstGeom prst="ellipse">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Arial Narrow" pitchFamily="34" charset="0"/>
            </a:rPr>
            <a:t>Personelle</a:t>
          </a:r>
        </a:p>
        <a:p>
          <a:pPr lvl="0" algn="ctr" defTabSz="533400">
            <a:lnSpc>
              <a:spcPct val="90000"/>
            </a:lnSpc>
            <a:spcBef>
              <a:spcPct val="0"/>
            </a:spcBef>
            <a:spcAft>
              <a:spcPct val="35000"/>
            </a:spcAft>
          </a:pPr>
          <a:r>
            <a:rPr lang="de-DE" sz="1200" kern="1200" dirty="0" smtClean="0">
              <a:latin typeface="Arial Narrow" pitchFamily="34" charset="0"/>
            </a:rPr>
            <a:t>Probleme</a:t>
          </a:r>
          <a:endParaRPr lang="de-DE" sz="1200" kern="1200" dirty="0">
            <a:latin typeface="Arial Narrow" pitchFamily="34" charset="0"/>
          </a:endParaRPr>
        </a:p>
      </dsp:txBody>
      <dsp:txXfrm>
        <a:off x="3693694" y="3517124"/>
        <a:ext cx="1521942" cy="1521942"/>
      </dsp:txXfrm>
    </dsp:sp>
    <dsp:sp modelId="{AB95626C-A37A-41AA-8B09-981BAE03F5E5}">
      <dsp:nvSpPr>
        <dsp:cNvPr id="0" name=""/>
        <dsp:cNvSpPr/>
      </dsp:nvSpPr>
      <dsp:spPr>
        <a:xfrm rot="10800000">
          <a:off x="3121704" y="4021268"/>
          <a:ext cx="404206" cy="513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latin typeface="Arial Narrow" pitchFamily="34" charset="0"/>
          </a:endParaRPr>
        </a:p>
      </dsp:txBody>
      <dsp:txXfrm rot="10800000">
        <a:off x="3121704" y="4021268"/>
        <a:ext cx="404206" cy="513655"/>
      </dsp:txXfrm>
    </dsp:sp>
    <dsp:sp modelId="{7CE615A5-8A10-42D3-86EE-9F77A9321FEB}">
      <dsp:nvSpPr>
        <dsp:cNvPr id="0" name=""/>
        <dsp:cNvSpPr/>
      </dsp:nvSpPr>
      <dsp:spPr>
        <a:xfrm>
          <a:off x="1409098" y="3517124"/>
          <a:ext cx="1521942" cy="1521942"/>
        </a:xfrm>
        <a:prstGeom prst="ellipse">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Arial Narrow" pitchFamily="34" charset="0"/>
            </a:rPr>
            <a:t>Strukturelle</a:t>
          </a:r>
        </a:p>
        <a:p>
          <a:pPr lvl="0" algn="ctr" defTabSz="533400">
            <a:lnSpc>
              <a:spcPct val="90000"/>
            </a:lnSpc>
            <a:spcBef>
              <a:spcPct val="0"/>
            </a:spcBef>
            <a:spcAft>
              <a:spcPct val="35000"/>
            </a:spcAft>
          </a:pPr>
          <a:r>
            <a:rPr lang="de-DE" sz="1200" kern="1200" dirty="0" smtClean="0">
              <a:latin typeface="Arial Narrow" pitchFamily="34" charset="0"/>
            </a:rPr>
            <a:t>Probleme</a:t>
          </a:r>
          <a:endParaRPr lang="de-DE" sz="1200" kern="1200" dirty="0">
            <a:latin typeface="Arial Narrow" pitchFamily="34" charset="0"/>
          </a:endParaRPr>
        </a:p>
      </dsp:txBody>
      <dsp:txXfrm>
        <a:off x="1409098" y="3517124"/>
        <a:ext cx="1521942" cy="1521942"/>
      </dsp:txXfrm>
    </dsp:sp>
    <dsp:sp modelId="{7A98A9D0-8636-46EF-90A2-CE3C431F50B4}">
      <dsp:nvSpPr>
        <dsp:cNvPr id="0" name=""/>
        <dsp:cNvSpPr/>
      </dsp:nvSpPr>
      <dsp:spPr>
        <a:xfrm rot="15120000">
          <a:off x="1618512" y="2945758"/>
          <a:ext cx="404206" cy="513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latin typeface="Arial Narrow" pitchFamily="34" charset="0"/>
          </a:endParaRPr>
        </a:p>
      </dsp:txBody>
      <dsp:txXfrm rot="15120000">
        <a:off x="1618512" y="2945758"/>
        <a:ext cx="404206" cy="513655"/>
      </dsp:txXfrm>
    </dsp:sp>
    <dsp:sp modelId="{BF88D4C6-75BF-4B98-A4E4-9F486637E756}">
      <dsp:nvSpPr>
        <dsp:cNvPr id="0" name=""/>
        <dsp:cNvSpPr/>
      </dsp:nvSpPr>
      <dsp:spPr>
        <a:xfrm>
          <a:off x="703119" y="1344344"/>
          <a:ext cx="1521942" cy="1521942"/>
        </a:xfrm>
        <a:prstGeom prst="ellipse">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de-DE" sz="1200" kern="1200" dirty="0" smtClean="0">
              <a:latin typeface="Arial Narrow" pitchFamily="34" charset="0"/>
            </a:rPr>
            <a:t>Finanzielle</a:t>
          </a:r>
        </a:p>
        <a:p>
          <a:pPr lvl="0" algn="ctr" defTabSz="533400">
            <a:lnSpc>
              <a:spcPct val="90000"/>
            </a:lnSpc>
            <a:spcBef>
              <a:spcPct val="0"/>
            </a:spcBef>
            <a:spcAft>
              <a:spcPct val="35000"/>
            </a:spcAft>
          </a:pPr>
          <a:r>
            <a:rPr lang="de-DE" sz="1200" kern="1200" dirty="0" smtClean="0">
              <a:latin typeface="Arial Narrow" pitchFamily="34" charset="0"/>
            </a:rPr>
            <a:t>Probleme</a:t>
          </a:r>
          <a:endParaRPr lang="de-DE" sz="1200" kern="1200" dirty="0">
            <a:latin typeface="Arial Narrow" pitchFamily="34" charset="0"/>
          </a:endParaRPr>
        </a:p>
      </dsp:txBody>
      <dsp:txXfrm>
        <a:off x="703119" y="1344344"/>
        <a:ext cx="1521942" cy="1521942"/>
      </dsp:txXfrm>
    </dsp:sp>
    <dsp:sp modelId="{34A90131-940A-45C5-9A11-3F32E535E334}">
      <dsp:nvSpPr>
        <dsp:cNvPr id="0" name=""/>
        <dsp:cNvSpPr/>
      </dsp:nvSpPr>
      <dsp:spPr>
        <a:xfrm rot="19440000">
          <a:off x="2176871" y="1183786"/>
          <a:ext cx="404206" cy="5136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de-DE" sz="1200" kern="1200">
            <a:latin typeface="Arial Narrow" pitchFamily="34" charset="0"/>
          </a:endParaRPr>
        </a:p>
      </dsp:txBody>
      <dsp:txXfrm rot="19440000">
        <a:off x="2176871" y="1183786"/>
        <a:ext cx="404206" cy="513655"/>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797AAF3-3A36-40C7-9F65-A81DC80EF5F2}">
      <dsp:nvSpPr>
        <dsp:cNvPr id="0" name=""/>
        <dsp:cNvSpPr/>
      </dsp:nvSpPr>
      <dsp:spPr>
        <a:xfrm>
          <a:off x="1389075" y="251561"/>
          <a:ext cx="3413760" cy="3413760"/>
        </a:xfrm>
        <a:prstGeom prst="pie">
          <a:avLst>
            <a:gd name="adj1" fmla="val 16200000"/>
            <a:gd name="adj2" fmla="val 2052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Substitution  der Arbeit durch Personal</a:t>
          </a:r>
          <a:endParaRPr lang="de-DE" sz="1400" kern="1200" dirty="0">
            <a:latin typeface="Arial Narrow" pitchFamily="34" charset="0"/>
          </a:endParaRPr>
        </a:p>
      </dsp:txBody>
      <dsp:txXfrm>
        <a:off x="3169920" y="825398"/>
        <a:ext cx="1097280" cy="731520"/>
      </dsp:txXfrm>
    </dsp:sp>
    <dsp:sp modelId="{75D17DFE-7A5F-4277-B0CA-0317272C89FD}">
      <dsp:nvSpPr>
        <dsp:cNvPr id="0" name=""/>
        <dsp:cNvSpPr/>
      </dsp:nvSpPr>
      <dsp:spPr>
        <a:xfrm>
          <a:off x="1418336" y="342595"/>
          <a:ext cx="3413760" cy="3413760"/>
        </a:xfrm>
        <a:prstGeom prst="pie">
          <a:avLst>
            <a:gd name="adj1" fmla="val 20520000"/>
            <a:gd name="adj2" fmla="val 324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de-DE" sz="1400" kern="1200" dirty="0" smtClean="0">
            <a:latin typeface="Arial Narrow" pitchFamily="34" charset="0"/>
          </a:endParaRPr>
        </a:p>
        <a:p>
          <a:pPr lvl="0" algn="ctr" defTabSz="622300">
            <a:lnSpc>
              <a:spcPct val="90000"/>
            </a:lnSpc>
            <a:spcBef>
              <a:spcPct val="0"/>
            </a:spcBef>
            <a:spcAft>
              <a:spcPct val="35000"/>
            </a:spcAft>
          </a:pPr>
          <a:r>
            <a:rPr lang="de-DE" sz="1400" kern="1200" dirty="0" smtClean="0">
              <a:latin typeface="Arial Narrow" pitchFamily="34" charset="0"/>
            </a:rPr>
            <a:t>Personal</a:t>
          </a:r>
        </a:p>
        <a:p>
          <a:pPr lvl="0" algn="ctr" defTabSz="622300">
            <a:lnSpc>
              <a:spcPct val="90000"/>
            </a:lnSpc>
            <a:spcBef>
              <a:spcPct val="0"/>
            </a:spcBef>
            <a:spcAft>
              <a:spcPct val="35000"/>
            </a:spcAft>
          </a:pPr>
          <a:r>
            <a:rPr lang="de-DE" sz="1400" kern="1200" dirty="0" smtClean="0">
              <a:latin typeface="Arial Narrow" pitchFamily="34" charset="0"/>
            </a:rPr>
            <a:t>kosten</a:t>
          </a:r>
        </a:p>
        <a:p>
          <a:pPr lvl="0" algn="ctr" defTabSz="622300">
            <a:lnSpc>
              <a:spcPct val="90000"/>
            </a:lnSpc>
            <a:spcBef>
              <a:spcPct val="0"/>
            </a:spcBef>
            <a:spcAft>
              <a:spcPct val="35000"/>
            </a:spcAft>
          </a:pPr>
          <a:endParaRPr lang="de-DE" sz="1400" kern="1200" dirty="0">
            <a:latin typeface="Arial Narrow" pitchFamily="34" charset="0"/>
          </a:endParaRPr>
        </a:p>
      </dsp:txBody>
      <dsp:txXfrm>
        <a:off x="3616960" y="1902358"/>
        <a:ext cx="1016000" cy="812800"/>
      </dsp:txXfrm>
    </dsp:sp>
    <dsp:sp modelId="{B7D2D60F-EB1D-41D6-86BE-75C89CB8A57F}">
      <dsp:nvSpPr>
        <dsp:cNvPr id="0" name=""/>
        <dsp:cNvSpPr/>
      </dsp:nvSpPr>
      <dsp:spPr>
        <a:xfrm>
          <a:off x="1341120" y="398678"/>
          <a:ext cx="3413760" cy="3413760"/>
        </a:xfrm>
        <a:prstGeom prst="pie">
          <a:avLst>
            <a:gd name="adj1" fmla="val 3240000"/>
            <a:gd name="adj2" fmla="val 756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Einnahmen</a:t>
          </a:r>
        </a:p>
        <a:p>
          <a:pPr lvl="0" algn="ctr" defTabSz="622300">
            <a:lnSpc>
              <a:spcPct val="90000"/>
            </a:lnSpc>
            <a:spcBef>
              <a:spcPct val="0"/>
            </a:spcBef>
            <a:spcAft>
              <a:spcPct val="35000"/>
            </a:spcAft>
          </a:pPr>
          <a:r>
            <a:rPr lang="de-DE" sz="1400" kern="1200" dirty="0" smtClean="0">
              <a:latin typeface="Arial Narrow" pitchFamily="34" charset="0"/>
            </a:rPr>
            <a:t>fallen aus</a:t>
          </a:r>
        </a:p>
      </dsp:txBody>
      <dsp:txXfrm>
        <a:off x="2560320" y="2796438"/>
        <a:ext cx="975360" cy="894080"/>
      </dsp:txXfrm>
    </dsp:sp>
    <dsp:sp modelId="{3D2CF8B0-019D-4B5F-A3F3-826D5D559706}">
      <dsp:nvSpPr>
        <dsp:cNvPr id="0" name=""/>
        <dsp:cNvSpPr/>
      </dsp:nvSpPr>
      <dsp:spPr>
        <a:xfrm>
          <a:off x="1263904" y="342595"/>
          <a:ext cx="3413760" cy="3413760"/>
        </a:xfrm>
        <a:prstGeom prst="pie">
          <a:avLst>
            <a:gd name="adj1" fmla="val 7560000"/>
            <a:gd name="adj2" fmla="val 1188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Arial Narrow" pitchFamily="34" charset="0"/>
            </a:rPr>
            <a:t>Alters-</a:t>
          </a:r>
          <a:r>
            <a:rPr lang="de-DE" sz="1400" kern="1200" dirty="0" err="1" smtClean="0">
              <a:latin typeface="Arial Narrow" pitchFamily="34" charset="0"/>
            </a:rPr>
            <a:t>versorgung</a:t>
          </a:r>
          <a:r>
            <a:rPr lang="de-DE" sz="1400" kern="1200" dirty="0" smtClean="0">
              <a:latin typeface="Arial Narrow" pitchFamily="34" charset="0"/>
            </a:rPr>
            <a:t>: zunehmende Kosten</a:t>
          </a:r>
          <a:endParaRPr lang="de-DE" sz="1400" kern="1200" dirty="0">
            <a:latin typeface="Arial Narrow" pitchFamily="34" charset="0"/>
          </a:endParaRPr>
        </a:p>
      </dsp:txBody>
      <dsp:txXfrm>
        <a:off x="1463040" y="1902358"/>
        <a:ext cx="1016000" cy="812800"/>
      </dsp:txXfrm>
    </dsp:sp>
    <dsp:sp modelId="{A6404509-5848-4381-A499-6578D4CD243C}">
      <dsp:nvSpPr>
        <dsp:cNvPr id="0" name=""/>
        <dsp:cNvSpPr/>
      </dsp:nvSpPr>
      <dsp:spPr>
        <a:xfrm>
          <a:off x="1293164" y="251561"/>
          <a:ext cx="3413760" cy="3413760"/>
        </a:xfrm>
        <a:prstGeom prst="pie">
          <a:avLst>
            <a:gd name="adj1" fmla="val 11880000"/>
            <a:gd name="adj2" fmla="val 16200000"/>
          </a:avLst>
        </a:prstGeom>
        <a:solidFill>
          <a:srgbClr val="00206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solidFill>
                <a:srgbClr val="FFFF00"/>
              </a:solidFill>
              <a:latin typeface="Arial Narrow" pitchFamily="34" charset="0"/>
            </a:rPr>
            <a:t>Altersstruktur:</a:t>
          </a:r>
        </a:p>
        <a:p>
          <a:pPr lvl="0" algn="ctr" defTabSz="622300">
            <a:lnSpc>
              <a:spcPct val="90000"/>
            </a:lnSpc>
            <a:spcBef>
              <a:spcPct val="0"/>
            </a:spcBef>
            <a:spcAft>
              <a:spcPct val="35000"/>
            </a:spcAft>
          </a:pPr>
          <a:r>
            <a:rPr lang="de-DE" sz="1400" kern="1200" dirty="0" smtClean="0">
              <a:solidFill>
                <a:srgbClr val="FFFF00"/>
              </a:solidFill>
              <a:latin typeface="Arial Narrow" pitchFamily="34" charset="0"/>
            </a:rPr>
            <a:t>Fehlender</a:t>
          </a:r>
        </a:p>
        <a:p>
          <a:pPr lvl="0" algn="ctr" defTabSz="622300">
            <a:lnSpc>
              <a:spcPct val="90000"/>
            </a:lnSpc>
            <a:spcBef>
              <a:spcPct val="0"/>
            </a:spcBef>
            <a:spcAft>
              <a:spcPct val="35000"/>
            </a:spcAft>
          </a:pPr>
          <a:r>
            <a:rPr lang="de-DE" sz="1400" kern="1200" dirty="0" smtClean="0">
              <a:solidFill>
                <a:srgbClr val="FFFF00"/>
              </a:solidFill>
              <a:latin typeface="Arial Narrow" pitchFamily="34" charset="0"/>
            </a:rPr>
            <a:t>Nachwuchs</a:t>
          </a:r>
          <a:endParaRPr lang="de-DE" sz="1400" kern="1200" dirty="0">
            <a:solidFill>
              <a:srgbClr val="FFFF00"/>
            </a:solidFill>
            <a:latin typeface="Arial Narrow" pitchFamily="34" charset="0"/>
          </a:endParaRPr>
        </a:p>
      </dsp:txBody>
      <dsp:txXfrm>
        <a:off x="1828800" y="825398"/>
        <a:ext cx="1097280" cy="731520"/>
      </dsp:txXfrm>
    </dsp:sp>
    <dsp:sp modelId="{049F608D-35A8-42CA-A75A-8AFA922F5FD7}">
      <dsp:nvSpPr>
        <dsp:cNvPr id="0" name=""/>
        <dsp:cNvSpPr/>
      </dsp:nvSpPr>
      <dsp:spPr>
        <a:xfrm>
          <a:off x="1177586" y="40233"/>
          <a:ext cx="3836416" cy="3836416"/>
        </a:xfrm>
        <a:prstGeom prst="circularArrow">
          <a:avLst>
            <a:gd name="adj1" fmla="val 5085"/>
            <a:gd name="adj2" fmla="val 327528"/>
            <a:gd name="adj3" fmla="val 20192361"/>
            <a:gd name="adj4" fmla="val 16200324"/>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60E1F2-1686-4BF1-9D75-E3E88B43D916}">
      <dsp:nvSpPr>
        <dsp:cNvPr id="0" name=""/>
        <dsp:cNvSpPr/>
      </dsp:nvSpPr>
      <dsp:spPr>
        <a:xfrm>
          <a:off x="1207243" y="131237"/>
          <a:ext cx="3836416" cy="3836416"/>
        </a:xfrm>
        <a:prstGeom prst="circularArrow">
          <a:avLst>
            <a:gd name="adj1" fmla="val 5085"/>
            <a:gd name="adj2" fmla="val 327528"/>
            <a:gd name="adj3" fmla="val 2912753"/>
            <a:gd name="adj4" fmla="val 20519953"/>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D38F36-1211-4EC0-AB88-F5EA0E8CEDF9}">
      <dsp:nvSpPr>
        <dsp:cNvPr id="0" name=""/>
        <dsp:cNvSpPr/>
      </dsp:nvSpPr>
      <dsp:spPr>
        <a:xfrm>
          <a:off x="1129792" y="187491"/>
          <a:ext cx="3836416" cy="3836416"/>
        </a:xfrm>
        <a:prstGeom prst="circularArrow">
          <a:avLst>
            <a:gd name="adj1" fmla="val 5085"/>
            <a:gd name="adj2" fmla="val 327528"/>
            <a:gd name="adj3" fmla="val 7232777"/>
            <a:gd name="adj4" fmla="val 3239695"/>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CAD6E0B-DB0E-4B23-B625-8351942CAF32}">
      <dsp:nvSpPr>
        <dsp:cNvPr id="0" name=""/>
        <dsp:cNvSpPr/>
      </dsp:nvSpPr>
      <dsp:spPr>
        <a:xfrm>
          <a:off x="1052340" y="131237"/>
          <a:ext cx="3836416" cy="3836416"/>
        </a:xfrm>
        <a:prstGeom prst="circularArrow">
          <a:avLst>
            <a:gd name="adj1" fmla="val 5085"/>
            <a:gd name="adj2" fmla="val 327528"/>
            <a:gd name="adj3" fmla="val 11552519"/>
            <a:gd name="adj4" fmla="val 7559718"/>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E7AA12-8BA7-432F-8828-532E92B4706D}">
      <dsp:nvSpPr>
        <dsp:cNvPr id="0" name=""/>
        <dsp:cNvSpPr/>
      </dsp:nvSpPr>
      <dsp:spPr>
        <a:xfrm>
          <a:off x="1081997" y="40233"/>
          <a:ext cx="3836416" cy="3836416"/>
        </a:xfrm>
        <a:prstGeom prst="circularArrow">
          <a:avLst>
            <a:gd name="adj1" fmla="val 5085"/>
            <a:gd name="adj2" fmla="val 327528"/>
            <a:gd name="adj3" fmla="val 15872148"/>
            <a:gd name="adj4" fmla="val 11880111"/>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F6F143F-6120-45A5-9EF1-6CE125909613}" type="datetimeFigureOut">
              <a:rPr lang="de-DE" smtClean="0"/>
              <a:pPr/>
              <a:t>18.09.2012</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3139D93-63C7-4BE8-A0D1-75A4E4155A2D}" type="slidenum">
              <a:rPr lang="de-DE" smtClean="0"/>
              <a:pPr/>
              <a:t>‹Nr.›</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9358ABB-396B-4AC7-A09C-5D2F383E08F9}" type="datetimeFigureOut">
              <a:rPr lang="de-DE" smtClean="0"/>
              <a:pPr/>
              <a:t>18.09.2012</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F0BDB23-3138-4076-B4FE-42378EE8D023}"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F0BDB23-3138-4076-B4FE-42378EE8D023}" type="slidenum">
              <a:rPr lang="de-DE" smtClean="0"/>
              <a:pPr/>
              <a:t>1</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ln>
            <a:solidFill>
              <a:schemeClr val="bg1"/>
            </a:solidFill>
          </a:ln>
        </p:spPr>
      </p:sp>
      <p:sp>
        <p:nvSpPr>
          <p:cNvPr id="3" name="Notizenplatzhalter 2"/>
          <p:cNvSpPr>
            <a:spLocks noGrp="1"/>
          </p:cNvSpPr>
          <p:nvPr>
            <p:ph type="body" idx="1"/>
          </p:nvPr>
        </p:nvSpPr>
        <p:spPr/>
        <p:txBody>
          <a:bodyPr>
            <a:normAutofit/>
          </a:bodyPr>
          <a:lstStyle/>
          <a:p>
            <a:pPr algn="just"/>
            <a:endParaRPr lang="de-DE" sz="1600" dirty="0">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10</a:t>
            </a:fld>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14375"/>
            <a:ext cx="4962525" cy="3722688"/>
          </a:xfrm>
          <a:ln>
            <a:solidFill>
              <a:schemeClr val="bg1"/>
            </a:solidFill>
          </a:ln>
        </p:spPr>
      </p:sp>
      <p:sp>
        <p:nvSpPr>
          <p:cNvPr id="3" name="Notizenplatzhalter 2"/>
          <p:cNvSpPr>
            <a:spLocks noGrp="1"/>
          </p:cNvSpPr>
          <p:nvPr>
            <p:ph type="body" idx="1"/>
          </p:nvPr>
        </p:nvSpPr>
        <p:spPr>
          <a:xfrm>
            <a:off x="734541" y="4675287"/>
            <a:ext cx="5438140" cy="4466987"/>
          </a:xfrm>
        </p:spPr>
        <p:txBody>
          <a:bodyPr>
            <a:normAutofit/>
          </a:bodyPr>
          <a:lstStyle/>
          <a:p>
            <a:pPr algn="just"/>
            <a:endParaRPr lang="de-DE" sz="1600" dirty="0">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600" dirty="0">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F0BDB23-3138-4076-B4FE-42378EE8D023}" type="slidenum">
              <a:rPr lang="de-DE" smtClean="0"/>
              <a:pPr/>
              <a:t>13</a:t>
            </a:fld>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22338" y="744538"/>
            <a:ext cx="4924425" cy="3692525"/>
          </a:xfrm>
        </p:spPr>
      </p:sp>
      <p:sp>
        <p:nvSpPr>
          <p:cNvPr id="3" name="Notizenplatzhalter 2"/>
          <p:cNvSpPr>
            <a:spLocks noGrp="1"/>
          </p:cNvSpPr>
          <p:nvPr>
            <p:ph type="body" idx="1"/>
          </p:nvPr>
        </p:nvSpPr>
        <p:spPr>
          <a:xfrm>
            <a:off x="679768" y="4675287"/>
            <a:ext cx="5438140" cy="4362837"/>
          </a:xfrm>
        </p:spPr>
        <p:txBody>
          <a:bodyPr>
            <a:normAutofit/>
          </a:bodyPr>
          <a:lstStyle/>
          <a:p>
            <a:pPr algn="just"/>
            <a:endParaRPr lang="de-DE" sz="1400" dirty="0" smtClean="0">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14</a:t>
            </a:fld>
            <a:endParaRPr 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14375"/>
            <a:ext cx="4962525" cy="3722688"/>
          </a:xfrm>
        </p:spPr>
      </p:sp>
      <p:sp>
        <p:nvSpPr>
          <p:cNvPr id="3" name="Notizenplatzhalter 2"/>
          <p:cNvSpPr>
            <a:spLocks noGrp="1"/>
          </p:cNvSpPr>
          <p:nvPr>
            <p:ph type="body" idx="1"/>
          </p:nvPr>
        </p:nvSpPr>
        <p:spPr/>
        <p:txBody>
          <a:bodyPr>
            <a:normAutofit/>
          </a:bodyPr>
          <a:lstStyle/>
          <a:p>
            <a:endParaRPr lang="de-DE" sz="1600" kern="1200" dirty="0">
              <a:solidFill>
                <a:schemeClr val="tx1"/>
              </a:solidFill>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15</a:t>
            </a:fld>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endParaRPr lang="de-DE" sz="16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16</a:t>
            </a:fld>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endParaRPr lang="de-DE" sz="1800" dirty="0">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17</a:t>
            </a:fld>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50975" y="744538"/>
            <a:ext cx="3895725" cy="2922587"/>
          </a:xfrm>
        </p:spPr>
      </p:sp>
      <p:sp>
        <p:nvSpPr>
          <p:cNvPr id="3" name="Notizenplatzhalter 2"/>
          <p:cNvSpPr>
            <a:spLocks noGrp="1"/>
          </p:cNvSpPr>
          <p:nvPr>
            <p:ph type="body" idx="1"/>
          </p:nvPr>
        </p:nvSpPr>
        <p:spPr>
          <a:xfrm>
            <a:off x="679768" y="3883199"/>
            <a:ext cx="5438140" cy="5616624"/>
          </a:xfrm>
        </p:spPr>
        <p:txBody>
          <a:bodyPr>
            <a:noAutofit/>
          </a:bodyPr>
          <a:lstStyle/>
          <a:p>
            <a:pPr algn="just"/>
            <a:endParaRPr lang="de-DE" sz="1400" dirty="0" smtClean="0"/>
          </a:p>
          <a:p>
            <a:pPr algn="just"/>
            <a:endParaRPr lang="de-DE" sz="1400" dirty="0"/>
          </a:p>
        </p:txBody>
      </p:sp>
      <p:sp>
        <p:nvSpPr>
          <p:cNvPr id="4" name="Foliennummernplatzhalter 3"/>
          <p:cNvSpPr>
            <a:spLocks noGrp="1"/>
          </p:cNvSpPr>
          <p:nvPr>
            <p:ph type="sldNum" sz="quarter" idx="10"/>
          </p:nvPr>
        </p:nvSpPr>
        <p:spPr/>
        <p:txBody>
          <a:bodyPr/>
          <a:lstStyle/>
          <a:p>
            <a:fld id="{7F0BDB23-3138-4076-B4FE-42378EE8D023}" type="slidenum">
              <a:rPr lang="de-DE" smtClean="0"/>
              <a:pPr/>
              <a:t>18</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600" dirty="0">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19</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F0BDB23-3138-4076-B4FE-42378EE8D023}" type="slidenum">
              <a:rPr lang="de-DE" smtClean="0"/>
              <a:pPr/>
              <a:t>2</a:t>
            </a:fld>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7F0BDB23-3138-4076-B4FE-42378EE8D023}" type="slidenum">
              <a:rPr lang="de-DE" smtClean="0"/>
              <a:pPr/>
              <a:t>20</a:t>
            </a:fld>
            <a:endParaRPr lang="de-D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7F0BDB23-3138-4076-B4FE-42378EE8D023}" type="slidenum">
              <a:rPr lang="de-DE" smtClean="0"/>
              <a:pPr/>
              <a:t>21</a:t>
            </a:fld>
            <a:endParaRPr lang="de-D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7F0BDB23-3138-4076-B4FE-42378EE8D023}" type="slidenum">
              <a:rPr lang="de-DE" smtClean="0"/>
              <a:pPr/>
              <a:t>22</a:t>
            </a:fld>
            <a:endParaRPr lang="de-D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2400" dirty="0">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23</a:t>
            </a:fld>
            <a:endParaRPr lang="de-D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10"/>
          </p:nvPr>
        </p:nvSpPr>
        <p:spPr/>
        <p:txBody>
          <a:bodyPr/>
          <a:lstStyle/>
          <a:p>
            <a:fld id="{7F0BDB23-3138-4076-B4FE-42378EE8D023}" type="slidenum">
              <a:rPr lang="de-DE" smtClean="0"/>
              <a:pPr/>
              <a:t>24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endParaRPr lang="de-DE" sz="1200" kern="120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38250" y="858838"/>
            <a:ext cx="4962525" cy="3722687"/>
          </a:xfrm>
        </p:spPr>
      </p:sp>
      <p:sp>
        <p:nvSpPr>
          <p:cNvPr id="3" name="Notizenplatzhalter 2"/>
          <p:cNvSpPr>
            <a:spLocks noGrp="1"/>
          </p:cNvSpPr>
          <p:nvPr>
            <p:ph type="body" idx="1"/>
          </p:nvPr>
        </p:nvSpPr>
        <p:spPr>
          <a:xfrm>
            <a:off x="1238596" y="4715153"/>
            <a:ext cx="4879311" cy="4466987"/>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dirty="0">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4</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Autofit/>
          </a:bodyPr>
          <a:lstStyle/>
          <a:p>
            <a:endParaRPr lang="de-DE" sz="1400" kern="1200" dirty="0">
              <a:solidFill>
                <a:schemeClr val="tx1"/>
              </a:solidFill>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5</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sz="1600" kern="1200" dirty="0">
              <a:solidFill>
                <a:schemeClr val="tx1"/>
              </a:solidFill>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6</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209675" y="744538"/>
            <a:ext cx="4378325" cy="3282950"/>
          </a:xfrm>
        </p:spPr>
      </p:sp>
      <p:sp>
        <p:nvSpPr>
          <p:cNvPr id="3" name="Notizenplatzhalter 2"/>
          <p:cNvSpPr>
            <a:spLocks noGrp="1"/>
          </p:cNvSpPr>
          <p:nvPr>
            <p:ph type="body" idx="1"/>
          </p:nvPr>
        </p:nvSpPr>
        <p:spPr>
          <a:xfrm>
            <a:off x="679768" y="4315247"/>
            <a:ext cx="5438140" cy="4866893"/>
          </a:xfrm>
        </p:spPr>
        <p:txBody>
          <a:bodyPr>
            <a:noAutofit/>
          </a:bodyPr>
          <a:lstStyle/>
          <a:p>
            <a:pPr algn="just"/>
            <a:endParaRPr lang="de-DE" sz="1600" kern="1200" dirty="0">
              <a:solidFill>
                <a:schemeClr val="tx1"/>
              </a:solidFill>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7</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gn="just"/>
            <a:endParaRPr lang="de-DE" sz="1600" kern="1200" dirty="0">
              <a:solidFill>
                <a:schemeClr val="tx1"/>
              </a:solidFill>
              <a:latin typeface="Arial Narrow" pitchFamily="34" charset="0"/>
            </a:endParaRPr>
          </a:p>
        </p:txBody>
      </p:sp>
      <p:sp>
        <p:nvSpPr>
          <p:cNvPr id="4" name="Foliennummernplatzhalter 3"/>
          <p:cNvSpPr>
            <a:spLocks noGrp="1"/>
          </p:cNvSpPr>
          <p:nvPr>
            <p:ph type="sldNum" sz="quarter" idx="10"/>
          </p:nvPr>
        </p:nvSpPr>
        <p:spPr/>
        <p:txBody>
          <a:bodyPr/>
          <a:lstStyle/>
          <a:p>
            <a:fld id="{7F0BDB23-3138-4076-B4FE-42378EE8D023}" type="slidenum">
              <a:rPr lang="de-DE" smtClean="0"/>
              <a:pPr/>
              <a:t>8</a:t>
            </a:fld>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7F0BDB23-3138-4076-B4FE-42378EE8D023}" type="slidenum">
              <a:rPr lang="de-DE" smtClean="0"/>
              <a:pPr/>
              <a:t>9</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Ref idx="1002">
        <a:schemeClr val="bg2"/>
      </p:bgRef>
    </p:bg>
    <p:spTree>
      <p:nvGrpSpPr>
        <p:cNvPr id="1" name=""/>
        <p:cNvGrpSpPr/>
        <p:nvPr/>
      </p:nvGrpSpPr>
      <p:grpSpPr>
        <a:xfrm>
          <a:off x="0" y="0"/>
          <a:ext cx="0" cy="0"/>
          <a:chOff x="0" y="0"/>
          <a:chExt cx="0" cy="0"/>
        </a:xfrm>
      </p:grpSpPr>
      <p:sp>
        <p:nvSpPr>
          <p:cNvPr id="7" name="Freihand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ihand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DE" smtClean="0"/>
              <a:t>Titelmasterformat durch Klicken bearbeiten</a:t>
            </a:r>
            <a:endParaRPr kumimoji="0" lang="en-US"/>
          </a:p>
        </p:txBody>
      </p:sp>
      <p:sp>
        <p:nvSpPr>
          <p:cNvPr id="17" name="Untertitel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30" name="Datumsplatzhalter 29"/>
          <p:cNvSpPr>
            <a:spLocks noGrp="1"/>
          </p:cNvSpPr>
          <p:nvPr>
            <p:ph type="dt" sz="half" idx="10"/>
          </p:nvPr>
        </p:nvSpPr>
        <p:spPr/>
        <p:txBody>
          <a:bodyPr/>
          <a:lstStyle/>
          <a:p>
            <a:fld id="{E1835798-62BD-4475-89A5-9CF623A48B89}" type="datetime1">
              <a:rPr lang="de-DE" smtClean="0"/>
              <a:pPr/>
              <a:t>18.09.2012</a:t>
            </a:fld>
            <a:endParaRPr lang="de-DE"/>
          </a:p>
        </p:txBody>
      </p:sp>
      <p:sp>
        <p:nvSpPr>
          <p:cNvPr id="19" name="Fußzeilenplatzhalter 18"/>
          <p:cNvSpPr>
            <a:spLocks noGrp="1"/>
          </p:cNvSpPr>
          <p:nvPr>
            <p:ph type="ftr" sz="quarter" idx="11"/>
          </p:nvPr>
        </p:nvSpPr>
        <p:spPr/>
        <p:txBody>
          <a:bodyPr/>
          <a:lstStyle/>
          <a:p>
            <a:r>
              <a:rPr lang="de-DE" smtClean="0"/>
              <a:t>AcU, 20.September 2012, S.Josefia, msc</a:t>
            </a:r>
            <a:endParaRPr lang="de-DE"/>
          </a:p>
        </p:txBody>
      </p:sp>
      <p:sp>
        <p:nvSpPr>
          <p:cNvPr id="27" name="Foliennummernplatzhalter 26"/>
          <p:cNvSpPr>
            <a:spLocks noGrp="1"/>
          </p:cNvSpPr>
          <p:nvPr>
            <p:ph type="sldNum" sz="quarter" idx="12"/>
          </p:nvPr>
        </p:nvSpPr>
        <p:spPr/>
        <p:txBody>
          <a:bodyPr/>
          <a:lstStyle/>
          <a:p>
            <a:fld id="{22C0FC32-FE04-4B34-B2E2-DC5D9D641DE5}"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B4BE1A27-E905-41FC-9936-4002F7115E2E}" type="datetime1">
              <a:rPr lang="de-DE" smtClean="0"/>
              <a:pPr/>
              <a:t>18.09.2012</a:t>
            </a:fld>
            <a:endParaRPr lang="de-DE"/>
          </a:p>
        </p:txBody>
      </p:sp>
      <p:sp>
        <p:nvSpPr>
          <p:cNvPr id="5" name="Fußzeilenplatzhalter 4"/>
          <p:cNvSpPr>
            <a:spLocks noGrp="1"/>
          </p:cNvSpPr>
          <p:nvPr>
            <p:ph type="ftr" sz="quarter" idx="11"/>
          </p:nvPr>
        </p:nvSpPr>
        <p:spPr/>
        <p:txBody>
          <a:bodyPr/>
          <a:lstStyle/>
          <a:p>
            <a:r>
              <a:rPr lang="de-DE" smtClean="0"/>
              <a:t>AcU, 20.September 2012, S.Josefia, msc</a:t>
            </a:r>
            <a:endParaRPr lang="de-DE"/>
          </a:p>
        </p:txBody>
      </p:sp>
      <p:sp>
        <p:nvSpPr>
          <p:cNvPr id="6" name="Foliennummernplatzhalter 5"/>
          <p:cNvSpPr>
            <a:spLocks noGrp="1"/>
          </p:cNvSpPr>
          <p:nvPr>
            <p:ph type="sldNum" sz="quarter" idx="12"/>
          </p:nvPr>
        </p:nvSpPr>
        <p:spPr/>
        <p:txBody>
          <a:bodyPr/>
          <a:lstStyle/>
          <a:p>
            <a:fld id="{22C0FC32-FE04-4B34-B2E2-DC5D9D641DE5}" type="slidenum">
              <a:rPr lang="de-DE" smtClean="0"/>
              <a:pPr/>
              <a:t>‹Nr.›</a:t>
            </a:fld>
            <a:endParaRPr lang="de-DE"/>
          </a:p>
        </p:txBody>
      </p:sp>
    </p:spTree>
  </p:cSld>
  <p:clrMapOvr>
    <a:masterClrMapping/>
  </p:clrMapOvr>
  <p:transition spd="slow">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603DC383-F6B6-407E-A280-8378F13B9992}" type="datetime1">
              <a:rPr lang="de-DE" smtClean="0"/>
              <a:pPr/>
              <a:t>18.09.2012</a:t>
            </a:fld>
            <a:endParaRPr lang="de-DE"/>
          </a:p>
        </p:txBody>
      </p:sp>
      <p:sp>
        <p:nvSpPr>
          <p:cNvPr id="5" name="Fußzeilenplatzhalter 4"/>
          <p:cNvSpPr>
            <a:spLocks noGrp="1"/>
          </p:cNvSpPr>
          <p:nvPr>
            <p:ph type="ftr" sz="quarter" idx="11"/>
          </p:nvPr>
        </p:nvSpPr>
        <p:spPr/>
        <p:txBody>
          <a:bodyPr/>
          <a:lstStyle/>
          <a:p>
            <a:r>
              <a:rPr lang="de-DE" smtClean="0"/>
              <a:t>AcU, 20.September 2012, S.Josefia, msc</a:t>
            </a:r>
            <a:endParaRPr lang="de-DE"/>
          </a:p>
        </p:txBody>
      </p:sp>
      <p:sp>
        <p:nvSpPr>
          <p:cNvPr id="6" name="Foliennummernplatzhalter 5"/>
          <p:cNvSpPr>
            <a:spLocks noGrp="1"/>
          </p:cNvSpPr>
          <p:nvPr>
            <p:ph type="sldNum" sz="quarter" idx="12"/>
          </p:nvPr>
        </p:nvSpPr>
        <p:spPr/>
        <p:txBody>
          <a:bodyPr/>
          <a:lstStyle/>
          <a:p>
            <a:fld id="{22C0FC32-FE04-4B34-B2E2-DC5D9D641DE5}" type="slidenum">
              <a:rPr lang="de-DE" smtClean="0"/>
              <a:pPr/>
              <a:t>‹Nr.›</a:t>
            </a:fld>
            <a:endParaRPr lang="de-DE"/>
          </a:p>
        </p:txBody>
      </p:sp>
    </p:spTree>
  </p:cSld>
  <p:clrMapOvr>
    <a:masterClrMapping/>
  </p:clrMapOvr>
  <p:transition spd="slow">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a:lvl1pPr>
          </a:lstStyle>
          <a:p>
            <a:r>
              <a:rPr kumimoji="0" lang="de-DE" smtClean="0"/>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4A965F42-64E7-4228-88EC-1957388D72C5}" type="datetime1">
              <a:rPr lang="de-DE" smtClean="0"/>
              <a:pPr/>
              <a:t>18.09.2012</a:t>
            </a:fld>
            <a:endParaRPr lang="de-DE"/>
          </a:p>
        </p:txBody>
      </p:sp>
      <p:sp>
        <p:nvSpPr>
          <p:cNvPr id="5" name="Fußzeilenplatzhalter 4"/>
          <p:cNvSpPr>
            <a:spLocks noGrp="1"/>
          </p:cNvSpPr>
          <p:nvPr>
            <p:ph type="ftr" sz="quarter" idx="11"/>
          </p:nvPr>
        </p:nvSpPr>
        <p:spPr/>
        <p:txBody>
          <a:bodyPr/>
          <a:lstStyle/>
          <a:p>
            <a:r>
              <a:rPr lang="de-DE" smtClean="0"/>
              <a:t>AcU, 20.September 2012, S.Josefia, msc</a:t>
            </a:r>
            <a:endParaRPr lang="de-DE"/>
          </a:p>
        </p:txBody>
      </p:sp>
      <p:sp>
        <p:nvSpPr>
          <p:cNvPr id="6" name="Foliennummernplatzhalter 5"/>
          <p:cNvSpPr>
            <a:spLocks noGrp="1"/>
          </p:cNvSpPr>
          <p:nvPr>
            <p:ph type="sldNum" sz="quarter" idx="12"/>
          </p:nvPr>
        </p:nvSpPr>
        <p:spPr/>
        <p:txBody>
          <a:bodyPr/>
          <a:lstStyle/>
          <a:p>
            <a:fld id="{22C0FC32-FE04-4B34-B2E2-DC5D9D641DE5}" type="slidenum">
              <a:rPr lang="de-DE" smtClean="0"/>
              <a:pPr/>
              <a:t>‹Nr.›</a:t>
            </a:fld>
            <a:endParaRPr lang="de-DE"/>
          </a:p>
        </p:txBody>
      </p:sp>
    </p:spTree>
  </p:cSld>
  <p:clrMapOvr>
    <a:masterClrMapping/>
  </p:clrMapOvr>
  <p:transition spd="slow">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2">
        <a:schemeClr val="bg2"/>
      </p:bgRef>
    </p:bg>
    <p:spTree>
      <p:nvGrpSpPr>
        <p:cNvPr id="1" name=""/>
        <p:cNvGrpSpPr/>
        <p:nvPr/>
      </p:nvGrpSpPr>
      <p:grpSpPr>
        <a:xfrm>
          <a:off x="0" y="0"/>
          <a:ext cx="0" cy="0"/>
          <a:chOff x="0" y="0"/>
          <a:chExt cx="0" cy="0"/>
        </a:xfrm>
      </p:grpSpPr>
      <p:sp>
        <p:nvSpPr>
          <p:cNvPr id="7" name="Freihand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ihand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el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4" name="Datumsplatzhalter 3"/>
          <p:cNvSpPr>
            <a:spLocks noGrp="1"/>
          </p:cNvSpPr>
          <p:nvPr>
            <p:ph type="dt" sz="half" idx="10"/>
          </p:nvPr>
        </p:nvSpPr>
        <p:spPr/>
        <p:txBody>
          <a:bodyPr/>
          <a:lstStyle/>
          <a:p>
            <a:fld id="{AA1843AC-86D8-4334-A620-4AD2756DA126}" type="datetime1">
              <a:rPr lang="de-DE" smtClean="0"/>
              <a:pPr/>
              <a:t>18.09.2012</a:t>
            </a:fld>
            <a:endParaRPr lang="de-DE"/>
          </a:p>
        </p:txBody>
      </p:sp>
      <p:sp>
        <p:nvSpPr>
          <p:cNvPr id="5" name="Fußzeilenplatzhalter 4"/>
          <p:cNvSpPr>
            <a:spLocks noGrp="1"/>
          </p:cNvSpPr>
          <p:nvPr>
            <p:ph type="ftr" sz="quarter" idx="11"/>
          </p:nvPr>
        </p:nvSpPr>
        <p:spPr/>
        <p:txBody>
          <a:bodyPr/>
          <a:lstStyle/>
          <a:p>
            <a:r>
              <a:rPr lang="de-DE" smtClean="0"/>
              <a:t>AcU, 20.September 2012, S.Josefia, msc</a:t>
            </a:r>
            <a:endParaRPr lang="de-DE"/>
          </a:p>
        </p:txBody>
      </p:sp>
      <p:sp>
        <p:nvSpPr>
          <p:cNvPr id="6" name="Foliennummernplatzhalter 5"/>
          <p:cNvSpPr>
            <a:spLocks noGrp="1"/>
          </p:cNvSpPr>
          <p:nvPr>
            <p:ph type="sldNum" sz="quarter" idx="12"/>
          </p:nvPr>
        </p:nvSpPr>
        <p:spPr/>
        <p:txBody>
          <a:bodyPr/>
          <a:lstStyle/>
          <a:p>
            <a:fld id="{22C0FC32-FE04-4B34-B2E2-DC5D9D641DE5}" type="slidenum">
              <a:rPr lang="de-DE" smtClean="0"/>
              <a:pPr/>
              <a:t>‹Nr.›</a:t>
            </a:fld>
            <a:endParaRPr lang="de-DE"/>
          </a:p>
        </p:txBody>
      </p:sp>
    </p:spTree>
  </p:cSld>
  <p:clrMapOvr>
    <a:overrideClrMapping bg1="dk1" tx1="lt1" bg2="dk2" tx2="lt2" accent1="accent1" accent2="accent2" accent3="accent3" accent4="accent4" accent5="accent5" accent6="accent6" hlink="hlink" folHlink="folHlink"/>
  </p:clrMapOvr>
  <p:transition spd="slow">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467600" cy="1143000"/>
          </a:xfrm>
        </p:spPr>
        <p:txBody>
          <a:bodyPr/>
          <a:lstStyle/>
          <a:p>
            <a:r>
              <a:rPr kumimoji="0" lang="de-DE" smtClean="0"/>
              <a:t>Titelmasterformat durch Klicken bearbeiten</a:t>
            </a:r>
            <a:endParaRPr kumimoji="0" lang="en-US"/>
          </a:p>
        </p:txBody>
      </p:sp>
      <p:sp>
        <p:nvSpPr>
          <p:cNvPr id="3" name="Inhaltsplatzhalt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Inhaltsplatzhalt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721FBE1F-85F7-482B-B273-82A43B79EC84}" type="datetime1">
              <a:rPr lang="de-DE" smtClean="0"/>
              <a:pPr/>
              <a:t>18.09.2012</a:t>
            </a:fld>
            <a:endParaRPr lang="de-DE"/>
          </a:p>
        </p:txBody>
      </p:sp>
      <p:sp>
        <p:nvSpPr>
          <p:cNvPr id="6" name="Fußzeilenplatzhalter 5"/>
          <p:cNvSpPr>
            <a:spLocks noGrp="1"/>
          </p:cNvSpPr>
          <p:nvPr>
            <p:ph type="ftr" sz="quarter" idx="11"/>
          </p:nvPr>
        </p:nvSpPr>
        <p:spPr/>
        <p:txBody>
          <a:bodyPr/>
          <a:lstStyle/>
          <a:p>
            <a:r>
              <a:rPr lang="de-DE" smtClean="0"/>
              <a:t>AcU, 20.September 2012, S.Josefia, msc</a:t>
            </a:r>
            <a:endParaRPr lang="de-DE"/>
          </a:p>
        </p:txBody>
      </p:sp>
      <p:sp>
        <p:nvSpPr>
          <p:cNvPr id="7" name="Foliennummernplatzhalter 6"/>
          <p:cNvSpPr>
            <a:spLocks noGrp="1"/>
          </p:cNvSpPr>
          <p:nvPr>
            <p:ph type="sldNum" sz="quarter" idx="12"/>
          </p:nvPr>
        </p:nvSpPr>
        <p:spPr/>
        <p:txBody>
          <a:bodyPr/>
          <a:lstStyle/>
          <a:p>
            <a:fld id="{22C0FC32-FE04-4B34-B2E2-DC5D9D641DE5}" type="slidenum">
              <a:rPr lang="de-DE" smtClean="0"/>
              <a:pPr/>
              <a:t>‹Nr.›</a:t>
            </a:fld>
            <a:endParaRPr lang="de-DE"/>
          </a:p>
        </p:txBody>
      </p:sp>
    </p:spTree>
  </p:cSld>
  <p:clrMapOvr>
    <a:masterClrMapping/>
  </p:clrMapOvr>
  <p:transition spd="slow">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nchor="ctr"/>
          <a:lstStyle>
            <a:lvl1pPr>
              <a:defRPr/>
            </a:lvl1pPr>
          </a:lstStyle>
          <a:p>
            <a:r>
              <a:rPr kumimoji="0" lang="de-DE" smtClean="0"/>
              <a:t>Titelmasterformat durch Klicken bearbeiten</a:t>
            </a:r>
            <a:endParaRPr kumimoji="0" lang="en-US"/>
          </a:p>
        </p:txBody>
      </p:sp>
      <p:sp>
        <p:nvSpPr>
          <p:cNvPr id="3" name="Textplatzhalt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5" name="Inhaltsplatzhalt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6" name="Inhaltsplatzhalt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7" name="Datumsplatzhalter 6"/>
          <p:cNvSpPr>
            <a:spLocks noGrp="1"/>
          </p:cNvSpPr>
          <p:nvPr>
            <p:ph type="dt" sz="half" idx="10"/>
          </p:nvPr>
        </p:nvSpPr>
        <p:spPr/>
        <p:txBody>
          <a:bodyPr/>
          <a:lstStyle/>
          <a:p>
            <a:fld id="{44D2A039-3649-41A2-A2B5-0F9260AE540A}" type="datetime1">
              <a:rPr lang="de-DE" smtClean="0"/>
              <a:pPr/>
              <a:t>18.09.2012</a:t>
            </a:fld>
            <a:endParaRPr lang="de-DE"/>
          </a:p>
        </p:txBody>
      </p:sp>
      <p:sp>
        <p:nvSpPr>
          <p:cNvPr id="8" name="Fußzeilenplatzhalter 7"/>
          <p:cNvSpPr>
            <a:spLocks noGrp="1"/>
          </p:cNvSpPr>
          <p:nvPr>
            <p:ph type="ftr" sz="quarter" idx="11"/>
          </p:nvPr>
        </p:nvSpPr>
        <p:spPr/>
        <p:txBody>
          <a:bodyPr/>
          <a:lstStyle/>
          <a:p>
            <a:r>
              <a:rPr lang="de-DE" smtClean="0"/>
              <a:t>AcU, 20.September 2012, S.Josefia, msc</a:t>
            </a:r>
            <a:endParaRPr lang="de-DE"/>
          </a:p>
        </p:txBody>
      </p:sp>
      <p:sp>
        <p:nvSpPr>
          <p:cNvPr id="9" name="Foliennummernplatzhalter 8"/>
          <p:cNvSpPr>
            <a:spLocks noGrp="1"/>
          </p:cNvSpPr>
          <p:nvPr>
            <p:ph type="sldNum" sz="quarter" idx="12"/>
          </p:nvPr>
        </p:nvSpPr>
        <p:spPr/>
        <p:txBody>
          <a:bodyPr/>
          <a:lstStyle/>
          <a:p>
            <a:fld id="{22C0FC32-FE04-4B34-B2E2-DC5D9D641DE5}" type="slidenum">
              <a:rPr lang="de-DE" smtClean="0"/>
              <a:pPr/>
              <a:t>‹Nr.›</a:t>
            </a:fld>
            <a:endParaRPr lang="de-DE"/>
          </a:p>
        </p:txBody>
      </p:sp>
    </p:spTree>
  </p:cSld>
  <p:clrMapOvr>
    <a:masterClrMapping/>
  </p:clrMapOvr>
  <p:transition spd="slow">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320"/>
            <a:ext cx="7470648" cy="1143000"/>
          </a:xfrm>
        </p:spPr>
        <p:txBody>
          <a:bodyPr anchor="ctr"/>
          <a:lstStyle>
            <a:lvl1pPr algn="l">
              <a:defRPr sz="4600"/>
            </a:lvl1pPr>
          </a:lstStyle>
          <a:p>
            <a:r>
              <a:rPr kumimoji="0" lang="de-DE" smtClean="0"/>
              <a:t>Titelmasterformat durch Klicken bearbeiten</a:t>
            </a:r>
            <a:endParaRPr kumimoji="0" lang="en-US"/>
          </a:p>
        </p:txBody>
      </p:sp>
      <p:sp>
        <p:nvSpPr>
          <p:cNvPr id="7" name="Datumsplatzhalter 6"/>
          <p:cNvSpPr>
            <a:spLocks noGrp="1"/>
          </p:cNvSpPr>
          <p:nvPr>
            <p:ph type="dt" sz="half" idx="10"/>
          </p:nvPr>
        </p:nvSpPr>
        <p:spPr/>
        <p:txBody>
          <a:bodyPr/>
          <a:lstStyle/>
          <a:p>
            <a:fld id="{E23FA830-8E30-4CA3-818A-5A25311E7EA7}" type="datetime1">
              <a:rPr lang="de-DE" smtClean="0"/>
              <a:pPr/>
              <a:t>18.09.2012</a:t>
            </a:fld>
            <a:endParaRPr lang="de-DE"/>
          </a:p>
        </p:txBody>
      </p:sp>
      <p:sp>
        <p:nvSpPr>
          <p:cNvPr id="8" name="Foliennummernplatzhalter 7"/>
          <p:cNvSpPr>
            <a:spLocks noGrp="1"/>
          </p:cNvSpPr>
          <p:nvPr>
            <p:ph type="sldNum" sz="quarter" idx="11"/>
          </p:nvPr>
        </p:nvSpPr>
        <p:spPr/>
        <p:txBody>
          <a:bodyPr/>
          <a:lstStyle/>
          <a:p>
            <a:fld id="{22C0FC32-FE04-4B34-B2E2-DC5D9D641DE5}" type="slidenum">
              <a:rPr lang="de-DE" smtClean="0"/>
              <a:pPr/>
              <a:t>‹Nr.›</a:t>
            </a:fld>
            <a:endParaRPr lang="de-DE"/>
          </a:p>
        </p:txBody>
      </p:sp>
      <p:sp>
        <p:nvSpPr>
          <p:cNvPr id="9" name="Fußzeilenplatzhalter 8"/>
          <p:cNvSpPr>
            <a:spLocks noGrp="1"/>
          </p:cNvSpPr>
          <p:nvPr>
            <p:ph type="ftr" sz="quarter" idx="12"/>
          </p:nvPr>
        </p:nvSpPr>
        <p:spPr/>
        <p:txBody>
          <a:bodyPr/>
          <a:lstStyle/>
          <a:p>
            <a:r>
              <a:rPr lang="de-DE" smtClean="0"/>
              <a:t>AcU, 20.September 2012, S.Josefia, msc</a:t>
            </a:r>
            <a:endParaRPr lang="de-DE"/>
          </a:p>
        </p:txBody>
      </p:sp>
    </p:spTree>
  </p:cSld>
  <p:clrMapOvr>
    <a:masterClrMapping/>
  </p:clrMapOvr>
  <p:transition spd="slow">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01089A0-C6E2-4FD7-B28D-D6AC97140B68}" type="datetime1">
              <a:rPr lang="de-DE" smtClean="0"/>
              <a:pPr/>
              <a:t>18.09.2012</a:t>
            </a:fld>
            <a:endParaRPr lang="de-DE"/>
          </a:p>
        </p:txBody>
      </p:sp>
      <p:sp>
        <p:nvSpPr>
          <p:cNvPr id="3" name="Fußzeilenplatzhalter 2"/>
          <p:cNvSpPr>
            <a:spLocks noGrp="1"/>
          </p:cNvSpPr>
          <p:nvPr>
            <p:ph type="ftr" sz="quarter" idx="11"/>
          </p:nvPr>
        </p:nvSpPr>
        <p:spPr/>
        <p:txBody>
          <a:bodyPr/>
          <a:lstStyle/>
          <a:p>
            <a:r>
              <a:rPr lang="de-DE" smtClean="0"/>
              <a:t>AcU, 20.September 2012, S.Josefia, msc</a:t>
            </a:r>
            <a:endParaRPr lang="de-DE"/>
          </a:p>
        </p:txBody>
      </p:sp>
      <p:sp>
        <p:nvSpPr>
          <p:cNvPr id="4" name="Foliennummernplatzhalter 3"/>
          <p:cNvSpPr>
            <a:spLocks noGrp="1"/>
          </p:cNvSpPr>
          <p:nvPr>
            <p:ph type="sldNum" sz="quarter" idx="12"/>
          </p:nvPr>
        </p:nvSpPr>
        <p:spPr/>
        <p:txBody>
          <a:bodyPr/>
          <a:lstStyle/>
          <a:p>
            <a:fld id="{22C0FC32-FE04-4B34-B2E2-DC5D9D641DE5}" type="slidenum">
              <a:rPr lang="de-DE" smtClean="0"/>
              <a:pPr/>
              <a:t>‹Nr.›</a:t>
            </a:fld>
            <a:endParaRPr lang="de-DE"/>
          </a:p>
        </p:txBody>
      </p:sp>
    </p:spTree>
  </p:cSld>
  <p:clrMapOvr>
    <a:masterClrMapping/>
  </p:clrMapOvr>
  <p:transition spd="slow">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4" name="Inhaltsplatzhalt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5" name="Datumsplatzhalter 4"/>
          <p:cNvSpPr>
            <a:spLocks noGrp="1"/>
          </p:cNvSpPr>
          <p:nvPr>
            <p:ph type="dt" sz="half" idx="10"/>
          </p:nvPr>
        </p:nvSpPr>
        <p:spPr/>
        <p:txBody>
          <a:bodyPr/>
          <a:lstStyle/>
          <a:p>
            <a:fld id="{8C923688-74CF-46C6-9989-C506C8A0540F}" type="datetime1">
              <a:rPr lang="de-DE" smtClean="0"/>
              <a:pPr/>
              <a:t>18.09.2012</a:t>
            </a:fld>
            <a:endParaRPr lang="de-DE"/>
          </a:p>
        </p:txBody>
      </p:sp>
      <p:sp>
        <p:nvSpPr>
          <p:cNvPr id="6" name="Fußzeilenplatzhalter 5"/>
          <p:cNvSpPr>
            <a:spLocks noGrp="1"/>
          </p:cNvSpPr>
          <p:nvPr>
            <p:ph type="ftr" sz="quarter" idx="11"/>
          </p:nvPr>
        </p:nvSpPr>
        <p:spPr/>
        <p:txBody>
          <a:bodyPr/>
          <a:lstStyle/>
          <a:p>
            <a:r>
              <a:rPr lang="de-DE" smtClean="0"/>
              <a:t>AcU, 20.September 2012, S.Josefia, msc</a:t>
            </a:r>
            <a:endParaRPr lang="de-DE"/>
          </a:p>
        </p:txBody>
      </p:sp>
      <p:sp>
        <p:nvSpPr>
          <p:cNvPr id="7" name="Foliennummernplatzhalter 6"/>
          <p:cNvSpPr>
            <a:spLocks noGrp="1"/>
          </p:cNvSpPr>
          <p:nvPr>
            <p:ph type="sldNum" sz="quarter" idx="12"/>
          </p:nvPr>
        </p:nvSpPr>
        <p:spPr>
          <a:xfrm>
            <a:off x="8156448" y="6422064"/>
            <a:ext cx="762000" cy="365125"/>
          </a:xfrm>
        </p:spPr>
        <p:txBody>
          <a:bodyPr/>
          <a:lstStyle/>
          <a:p>
            <a:fld id="{22C0FC32-FE04-4B34-B2E2-DC5D9D641DE5}" type="slidenum">
              <a:rPr lang="de-DE" smtClean="0"/>
              <a:pPr/>
              <a:t>‹Nr.›</a:t>
            </a:fld>
            <a:endParaRPr lang="de-DE"/>
          </a:p>
        </p:txBody>
      </p:sp>
    </p:spTree>
  </p:cSld>
  <p:clrMapOvr>
    <a:masterClrMapping/>
  </p:clrMapOvr>
  <p:transition spd="slow">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smtClean="0"/>
              <a:t>Textmasterformate durch Klicken bearbeiten</a:t>
            </a:r>
          </a:p>
        </p:txBody>
      </p:sp>
      <p:sp>
        <p:nvSpPr>
          <p:cNvPr id="5" name="Datumsplatzhalter 4"/>
          <p:cNvSpPr>
            <a:spLocks noGrp="1"/>
          </p:cNvSpPr>
          <p:nvPr>
            <p:ph type="dt" sz="half" idx="10"/>
          </p:nvPr>
        </p:nvSpPr>
        <p:spPr>
          <a:xfrm>
            <a:off x="457200" y="6422064"/>
            <a:ext cx="2133600" cy="365125"/>
          </a:xfrm>
        </p:spPr>
        <p:txBody>
          <a:bodyPr/>
          <a:lstStyle/>
          <a:p>
            <a:fld id="{407BC542-4F58-480C-8BCD-550D3A2287A6}" type="datetime1">
              <a:rPr lang="de-DE" smtClean="0"/>
              <a:pPr/>
              <a:t>18.09.2012</a:t>
            </a:fld>
            <a:endParaRPr lang="de-DE"/>
          </a:p>
        </p:txBody>
      </p:sp>
      <p:sp>
        <p:nvSpPr>
          <p:cNvPr id="6" name="Fußzeilenplatzhalter 5"/>
          <p:cNvSpPr>
            <a:spLocks noGrp="1"/>
          </p:cNvSpPr>
          <p:nvPr>
            <p:ph type="ftr" sz="quarter" idx="11"/>
          </p:nvPr>
        </p:nvSpPr>
        <p:spPr/>
        <p:txBody>
          <a:bodyPr/>
          <a:lstStyle/>
          <a:p>
            <a:r>
              <a:rPr lang="de-DE" smtClean="0"/>
              <a:t>AcU, 20.September 2012, S.Josefia, msc</a:t>
            </a:r>
            <a:endParaRPr lang="de-DE"/>
          </a:p>
        </p:txBody>
      </p:sp>
      <p:sp>
        <p:nvSpPr>
          <p:cNvPr id="7" name="Foliennummernplatzhalter 6"/>
          <p:cNvSpPr>
            <a:spLocks noGrp="1"/>
          </p:cNvSpPr>
          <p:nvPr>
            <p:ph type="sldNum" sz="quarter" idx="12"/>
          </p:nvPr>
        </p:nvSpPr>
        <p:spPr/>
        <p:txBody>
          <a:bodyPr/>
          <a:lstStyle/>
          <a:p>
            <a:fld id="{22C0FC32-FE04-4B34-B2E2-DC5D9D641DE5}" type="slidenum">
              <a:rPr lang="de-DE" smtClean="0"/>
              <a:pPr/>
              <a:t>‹Nr.›</a:t>
            </a:fld>
            <a:endParaRPr lang="de-DE"/>
          </a:p>
        </p:txBody>
      </p:sp>
    </p:spTree>
  </p:cSld>
  <p:clrMapOvr>
    <a:masterClrMapping/>
  </p:clrMapOvr>
  <p:transition spd="slow">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ihand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ihand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elplatzhalt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de-DE" smtClean="0"/>
              <a:t>Titelmasterformat durch Klicken bearbeiten</a:t>
            </a:r>
            <a:endParaRPr kumimoji="0" lang="en-US"/>
          </a:p>
        </p:txBody>
      </p:sp>
      <p:sp>
        <p:nvSpPr>
          <p:cNvPr id="30" name="Textplatzhalt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
        <p:nvSpPr>
          <p:cNvPr id="10" name="Datumsplatzhalt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A7C63249-D9FD-47F9-966B-782A838BC85B}" type="datetime1">
              <a:rPr lang="de-DE" smtClean="0"/>
              <a:pPr/>
              <a:t>18.09.2012</a:t>
            </a:fld>
            <a:endParaRPr lang="de-DE"/>
          </a:p>
        </p:txBody>
      </p:sp>
      <p:sp>
        <p:nvSpPr>
          <p:cNvPr id="22" name="Fußzeilenplatzhalt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r>
              <a:rPr lang="de-DE" smtClean="0"/>
              <a:t>AcU, 20.September 2012, S.Josefia, msc</a:t>
            </a:r>
            <a:endParaRPr lang="de-DE"/>
          </a:p>
        </p:txBody>
      </p:sp>
      <p:sp>
        <p:nvSpPr>
          <p:cNvPr id="18" name="Foliennummernplatzhalt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2C0FC32-FE04-4B34-B2E2-DC5D9D641DE5}" type="slidenum">
              <a:rPr lang="de-DE" smtClean="0"/>
              <a:pPr/>
              <a:t>‹Nr.›</a:t>
            </a:fld>
            <a:endParaRPr lang="de-DE"/>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wipe dir="r"/>
  </p:transition>
  <p:timing>
    <p:tnLst>
      <p:par>
        <p:cTn id="1" dur="indefinite" restart="never" nodeType="tmRoot"/>
      </p:par>
    </p:tnLst>
  </p:timing>
  <p:hf hd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67544" y="1196752"/>
            <a:ext cx="7844408" cy="2160240"/>
          </a:xfrm>
        </p:spPr>
        <p:txBody>
          <a:bodyPr>
            <a:normAutofit fontScale="90000"/>
          </a:bodyPr>
          <a:lstStyle/>
          <a:p>
            <a:pPr algn="ctr"/>
            <a:r>
              <a:rPr lang="de-DE" dirty="0" smtClean="0">
                <a:solidFill>
                  <a:schemeClr val="tx1"/>
                </a:solidFill>
              </a:rPr>
              <a:t>Dritter Weg – Dienstgemeinschaft oder Streikrecht?</a:t>
            </a:r>
            <a:endParaRPr lang="de-DE" dirty="0">
              <a:solidFill>
                <a:schemeClr val="tx1"/>
              </a:solidFill>
            </a:endParaRPr>
          </a:p>
        </p:txBody>
      </p:sp>
      <p:sp>
        <p:nvSpPr>
          <p:cNvPr id="3" name="Untertitel 2"/>
          <p:cNvSpPr>
            <a:spLocks noGrp="1"/>
          </p:cNvSpPr>
          <p:nvPr>
            <p:ph type="subTitle" idx="1"/>
          </p:nvPr>
        </p:nvSpPr>
        <p:spPr>
          <a:xfrm>
            <a:off x="899592" y="3501008"/>
            <a:ext cx="6480048" cy="1752600"/>
          </a:xfrm>
        </p:spPr>
        <p:txBody>
          <a:bodyPr>
            <a:normAutofit/>
          </a:bodyPr>
          <a:lstStyle/>
          <a:p>
            <a:r>
              <a:rPr lang="de-DE" dirty="0" smtClean="0">
                <a:solidFill>
                  <a:schemeClr val="tx1"/>
                </a:solidFill>
              </a:rPr>
              <a:t>Erwartungen der Orden </a:t>
            </a:r>
          </a:p>
          <a:p>
            <a:r>
              <a:rPr lang="de-DE" dirty="0" smtClean="0">
                <a:solidFill>
                  <a:schemeClr val="tx1"/>
                </a:solidFill>
              </a:rPr>
              <a:t>an die Wegefrage </a:t>
            </a:r>
          </a:p>
        </p:txBody>
      </p:sp>
      <p:sp>
        <p:nvSpPr>
          <p:cNvPr id="4" name="Fußzeilenplatzhalter 3"/>
          <p:cNvSpPr>
            <a:spLocks noGrp="1"/>
          </p:cNvSpPr>
          <p:nvPr>
            <p:ph type="ftr" sz="quarter" idx="11"/>
          </p:nvPr>
        </p:nvSpPr>
        <p:spPr>
          <a:xfrm>
            <a:off x="2339752" y="6356350"/>
            <a:ext cx="4392488" cy="365125"/>
          </a:xfrm>
        </p:spPr>
        <p:txBody>
          <a:bodyPr/>
          <a:lstStyle/>
          <a:p>
            <a:r>
              <a:rPr lang="de-DE" dirty="0" err="1" smtClean="0"/>
              <a:t>AcU</a:t>
            </a:r>
            <a:r>
              <a:rPr lang="de-DE" dirty="0" smtClean="0"/>
              <a:t>, 20.September 2012, </a:t>
            </a:r>
            <a:r>
              <a:rPr lang="de-DE" dirty="0" err="1" smtClean="0"/>
              <a:t>S.Josefia</a:t>
            </a:r>
            <a:r>
              <a:rPr lang="de-DE" dirty="0" smtClean="0"/>
              <a:t>, msc</a:t>
            </a:r>
            <a:endParaRPr lang="de-DE" dirty="0"/>
          </a:p>
        </p:txBody>
      </p:sp>
      <p:sp>
        <p:nvSpPr>
          <p:cNvPr id="5" name="Foliennummernplatzhalter 4"/>
          <p:cNvSpPr>
            <a:spLocks noGrp="1"/>
          </p:cNvSpPr>
          <p:nvPr>
            <p:ph type="sldNum" sz="quarter" idx="12"/>
          </p:nvPr>
        </p:nvSpPr>
        <p:spPr/>
        <p:txBody>
          <a:bodyPr/>
          <a:lstStyle/>
          <a:p>
            <a:fld id="{22C0FC32-FE04-4B34-B2E2-DC5D9D641DE5}" type="slidenum">
              <a:rPr lang="de-DE" smtClean="0"/>
              <a:pPr/>
              <a:t>1</a:t>
            </a:fld>
            <a:endParaRPr lang="de-DE"/>
          </a:p>
        </p:txBody>
      </p:sp>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nvPr>
        </p:nvGraphicFramePr>
        <p:xfrm>
          <a:off x="457200" y="548680"/>
          <a:ext cx="8229600"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ußzeilenplatzhalter 10"/>
          <p:cNvSpPr>
            <a:spLocks noGrp="1"/>
          </p:cNvSpPr>
          <p:nvPr>
            <p:ph type="ftr" sz="quarter" idx="11"/>
          </p:nvPr>
        </p:nvSpPr>
        <p:spPr/>
        <p:txBody>
          <a:bodyPr/>
          <a:lstStyle/>
          <a:p>
            <a:r>
              <a:rPr lang="de-DE" smtClean="0"/>
              <a:t>AcU, 20.September 2012, S.Josefia, msc</a:t>
            </a:r>
            <a:endParaRPr lang="de-DE"/>
          </a:p>
        </p:txBody>
      </p:sp>
      <p:sp>
        <p:nvSpPr>
          <p:cNvPr id="10" name="Ellipse 9"/>
          <p:cNvSpPr/>
          <p:nvPr/>
        </p:nvSpPr>
        <p:spPr>
          <a:xfrm>
            <a:off x="3563888" y="2204864"/>
            <a:ext cx="2448272" cy="237626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Grundordnung d. </a:t>
            </a:r>
            <a:r>
              <a:rPr lang="de-DE" dirty="0" err="1" smtClean="0"/>
              <a:t>kirchl</a:t>
            </a:r>
            <a:r>
              <a:rPr lang="de-DE" dirty="0" smtClean="0"/>
              <a:t>. </a:t>
            </a:r>
            <a:r>
              <a:rPr lang="de-DE" dirty="0" err="1" smtClean="0"/>
              <a:t>ArbR</a:t>
            </a:r>
            <a:endParaRPr lang="de-DE" dirty="0" smtClean="0"/>
          </a:p>
          <a:p>
            <a:pPr algn="ctr"/>
            <a:r>
              <a:rPr lang="de-DE" dirty="0" smtClean="0"/>
              <a:t>Tarifsystem </a:t>
            </a:r>
          </a:p>
          <a:p>
            <a:pPr algn="ctr"/>
            <a:r>
              <a:rPr lang="de-DE" dirty="0" smtClean="0"/>
              <a:t>i.  3.Weg</a:t>
            </a:r>
            <a:endParaRPr lang="de-DE" dirty="0"/>
          </a:p>
        </p:txBody>
      </p:sp>
      <p:sp>
        <p:nvSpPr>
          <p:cNvPr id="7" name="Legende mit Linie 1 6"/>
          <p:cNvSpPr/>
          <p:nvPr/>
        </p:nvSpPr>
        <p:spPr>
          <a:xfrm>
            <a:off x="3851920" y="5445224"/>
            <a:ext cx="1944216" cy="720080"/>
          </a:xfrm>
          <a:prstGeom prst="borderCallout1">
            <a:avLst>
              <a:gd name="adj1" fmla="val 100213"/>
              <a:gd name="adj2" fmla="val 33357"/>
              <a:gd name="adj3" fmla="val 196359"/>
              <a:gd name="adj4" fmla="val 1524"/>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bg1"/>
              </a:solidFill>
              <a:latin typeface="Arial Narrow" pitchFamily="34" charset="0"/>
            </a:endParaRPr>
          </a:p>
          <a:p>
            <a:pPr algn="ctr"/>
            <a:r>
              <a:rPr lang="de-DE" sz="1600" b="1" dirty="0" smtClean="0">
                <a:solidFill>
                  <a:schemeClr val="tx1"/>
                </a:solidFill>
                <a:latin typeface="Arial Narrow" pitchFamily="34" charset="0"/>
              </a:rPr>
              <a:t>Existenzsicherung der MA</a:t>
            </a:r>
          </a:p>
          <a:p>
            <a:pPr algn="ctr"/>
            <a:r>
              <a:rPr lang="de-DE" sz="1600" b="1" dirty="0" smtClean="0">
                <a:solidFill>
                  <a:schemeClr val="tx1"/>
                </a:solidFill>
                <a:latin typeface="Arial Narrow" pitchFamily="34" charset="0"/>
              </a:rPr>
              <a:t>Personalmarkt</a:t>
            </a:r>
          </a:p>
          <a:p>
            <a:pPr algn="ctr"/>
            <a:endParaRPr lang="de-DE" sz="1200" dirty="0">
              <a:solidFill>
                <a:schemeClr val="tx1"/>
              </a:solidFill>
              <a:latin typeface="Arial Narrow" pitchFamily="34" charset="0"/>
            </a:endParaRPr>
          </a:p>
        </p:txBody>
      </p:sp>
      <p:sp>
        <p:nvSpPr>
          <p:cNvPr id="8" name="Legende mit Linie 2 7"/>
          <p:cNvSpPr/>
          <p:nvPr/>
        </p:nvSpPr>
        <p:spPr>
          <a:xfrm>
            <a:off x="827584" y="1052736"/>
            <a:ext cx="1872208" cy="1656184"/>
          </a:xfrm>
          <a:prstGeom prst="borderCallout2">
            <a:avLst>
              <a:gd name="adj1" fmla="val 40625"/>
              <a:gd name="adj2" fmla="val 96081"/>
              <a:gd name="adj3" fmla="val 57815"/>
              <a:gd name="adj4" fmla="val 96766"/>
              <a:gd name="adj5" fmla="val 77602"/>
              <a:gd name="adj6" fmla="val 126134"/>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400" b="1" dirty="0" smtClean="0">
                <a:solidFill>
                  <a:schemeClr val="tx1"/>
                </a:solidFill>
                <a:latin typeface="Arial Narrow" pitchFamily="34" charset="0"/>
              </a:rPr>
              <a:t>Qualifikation</a:t>
            </a:r>
          </a:p>
          <a:p>
            <a:r>
              <a:rPr lang="de-DE" sz="1400" b="1" dirty="0" smtClean="0">
                <a:solidFill>
                  <a:schemeClr val="tx1"/>
                </a:solidFill>
                <a:latin typeface="Arial Narrow" pitchFamily="34" charset="0"/>
              </a:rPr>
              <a:t>Motivation</a:t>
            </a:r>
          </a:p>
          <a:p>
            <a:r>
              <a:rPr lang="de-DE" sz="1400" b="1" dirty="0" smtClean="0">
                <a:solidFill>
                  <a:schemeClr val="tx1"/>
                </a:solidFill>
                <a:latin typeface="Arial Narrow" pitchFamily="34" charset="0"/>
              </a:rPr>
              <a:t>Rechte u. Pflichten</a:t>
            </a:r>
          </a:p>
          <a:p>
            <a:endParaRPr lang="de-DE" sz="1400" b="1" dirty="0" smtClean="0">
              <a:solidFill>
                <a:schemeClr val="tx1"/>
              </a:solidFill>
              <a:latin typeface="Arial Narrow" pitchFamily="34" charset="0"/>
            </a:endParaRPr>
          </a:p>
          <a:p>
            <a:r>
              <a:rPr lang="de-DE" sz="1400" b="1" dirty="0" smtClean="0">
                <a:solidFill>
                  <a:schemeClr val="tx1"/>
                </a:solidFill>
                <a:latin typeface="Arial Narrow" pitchFamily="34" charset="0"/>
              </a:rPr>
              <a:t>Arbeitsbedingungen</a:t>
            </a:r>
            <a:endParaRPr lang="de-DE" sz="1400" b="1" dirty="0">
              <a:solidFill>
                <a:schemeClr val="tx1"/>
              </a:solidFill>
              <a:latin typeface="Arial Narrow" pitchFamily="34" charset="0"/>
            </a:endParaRPr>
          </a:p>
        </p:txBody>
      </p:sp>
      <p:sp>
        <p:nvSpPr>
          <p:cNvPr id="9" name="Legende mit Linie 1 8"/>
          <p:cNvSpPr/>
          <p:nvPr/>
        </p:nvSpPr>
        <p:spPr>
          <a:xfrm>
            <a:off x="6767736" y="1700808"/>
            <a:ext cx="2052736" cy="720080"/>
          </a:xfrm>
          <a:prstGeom prst="borderCallout1">
            <a:avLst>
              <a:gd name="adj1" fmla="val -1615"/>
              <a:gd name="adj2" fmla="val 43067"/>
              <a:gd name="adj3" fmla="val -44625"/>
              <a:gd name="adj4" fmla="val 56664"/>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solidFill>
                  <a:schemeClr val="tx1"/>
                </a:solidFill>
                <a:latin typeface="Arial Narrow" pitchFamily="34" charset="0"/>
              </a:rPr>
              <a:t>wirtschaftliche Stabilität </a:t>
            </a:r>
          </a:p>
          <a:p>
            <a:pPr algn="ctr"/>
            <a:r>
              <a:rPr lang="de-DE" sz="1600" b="1" dirty="0" smtClean="0">
                <a:solidFill>
                  <a:schemeClr val="tx1"/>
                </a:solidFill>
                <a:latin typeface="Arial Narrow" pitchFamily="34" charset="0"/>
              </a:rPr>
              <a:t>der Einrichtung</a:t>
            </a:r>
          </a:p>
        </p:txBody>
      </p:sp>
      <p:sp>
        <p:nvSpPr>
          <p:cNvPr id="12" name="Foliennummernplatzhalter 11"/>
          <p:cNvSpPr>
            <a:spLocks noGrp="1"/>
          </p:cNvSpPr>
          <p:nvPr>
            <p:ph type="sldNum" sz="quarter" idx="12"/>
          </p:nvPr>
        </p:nvSpPr>
        <p:spPr/>
        <p:txBody>
          <a:bodyPr/>
          <a:lstStyle/>
          <a:p>
            <a:fld id="{22C0FC32-FE04-4B34-B2E2-DC5D9D641DE5}" type="slidenum">
              <a:rPr lang="de-DE" smtClean="0"/>
              <a:pPr/>
              <a:t>10</a:t>
            </a:fld>
            <a:endParaRPr lang="de-DE"/>
          </a:p>
        </p:txBody>
      </p:sp>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llipse 9"/>
          <p:cNvSpPr/>
          <p:nvPr/>
        </p:nvSpPr>
        <p:spPr>
          <a:xfrm>
            <a:off x="1691680" y="980728"/>
            <a:ext cx="1512168" cy="1368152"/>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t>Auftrag in der Kirche</a:t>
            </a:r>
          </a:p>
          <a:p>
            <a:pPr algn="ctr"/>
            <a:r>
              <a:rPr lang="de-DE" sz="900" dirty="0" smtClean="0"/>
              <a:t>CIC</a:t>
            </a:r>
          </a:p>
          <a:p>
            <a:pPr algn="ctr"/>
            <a:r>
              <a:rPr lang="de-DE" sz="900" dirty="0" smtClean="0"/>
              <a:t>Konstitutionen  (Eigenrecht)  </a:t>
            </a:r>
          </a:p>
          <a:p>
            <a:pPr algn="ctr"/>
            <a:r>
              <a:rPr lang="de-DE" sz="900" dirty="0" smtClean="0"/>
              <a:t> </a:t>
            </a:r>
          </a:p>
          <a:p>
            <a:pPr algn="ctr"/>
            <a:r>
              <a:rPr lang="de-DE" sz="900" dirty="0" smtClean="0"/>
              <a:t>Gesetze des Landes</a:t>
            </a:r>
            <a:endParaRPr lang="de-DE" sz="900" dirty="0"/>
          </a:p>
        </p:txBody>
      </p:sp>
      <p:sp>
        <p:nvSpPr>
          <p:cNvPr id="4" name="Nach rechts gekrümmter Pfeil 3"/>
          <p:cNvSpPr/>
          <p:nvPr/>
        </p:nvSpPr>
        <p:spPr>
          <a:xfrm>
            <a:off x="2987824" y="2492896"/>
            <a:ext cx="288032" cy="504056"/>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Fußzeilenplatzhalter 17"/>
          <p:cNvSpPr>
            <a:spLocks noGrp="1"/>
          </p:cNvSpPr>
          <p:nvPr>
            <p:ph type="ftr" sz="quarter" idx="11"/>
          </p:nvPr>
        </p:nvSpPr>
        <p:spPr/>
        <p:txBody>
          <a:bodyPr/>
          <a:lstStyle/>
          <a:p>
            <a:r>
              <a:rPr lang="de-DE" smtClean="0"/>
              <a:t>AcU, 20.September 2012, S.Josefia, msc</a:t>
            </a:r>
            <a:endParaRPr lang="de-DE"/>
          </a:p>
        </p:txBody>
      </p:sp>
      <p:sp>
        <p:nvSpPr>
          <p:cNvPr id="17" name="Foliennummernplatzhalter 16"/>
          <p:cNvSpPr>
            <a:spLocks noGrp="1"/>
          </p:cNvSpPr>
          <p:nvPr>
            <p:ph type="sldNum" sz="quarter" idx="12"/>
          </p:nvPr>
        </p:nvSpPr>
        <p:spPr/>
        <p:txBody>
          <a:bodyPr/>
          <a:lstStyle/>
          <a:p>
            <a:fld id="{22C0FC32-FE04-4B34-B2E2-DC5D9D641DE5}" type="slidenum">
              <a:rPr lang="de-DE" smtClean="0"/>
              <a:pPr/>
              <a:t>11</a:t>
            </a:fld>
            <a:endParaRPr lang="de-DE"/>
          </a:p>
        </p:txBody>
      </p:sp>
      <p:graphicFrame>
        <p:nvGraphicFramePr>
          <p:cNvPr id="19" name="Inhaltsplatzhalter 5"/>
          <p:cNvGraphicFramePr>
            <a:graphicFrameLocks noGrp="1"/>
          </p:cNvGraphicFramePr>
          <p:nvPr>
            <p:ph idx="1"/>
          </p:nvPr>
        </p:nvGraphicFramePr>
        <p:xfrm>
          <a:off x="3923928" y="2708920"/>
          <a:ext cx="4392488" cy="38164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Ellipse 19"/>
          <p:cNvSpPr/>
          <p:nvPr/>
        </p:nvSpPr>
        <p:spPr>
          <a:xfrm>
            <a:off x="5652120" y="3717032"/>
            <a:ext cx="1368152" cy="1440160"/>
          </a:xfrm>
          <a:prstGeom prst="ellipse">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dirty="0" smtClean="0"/>
              <a:t>Grundordnung d. </a:t>
            </a:r>
            <a:r>
              <a:rPr lang="de-DE" sz="900" dirty="0" err="1" smtClean="0"/>
              <a:t>kirchl</a:t>
            </a:r>
            <a:r>
              <a:rPr lang="de-DE" sz="900" dirty="0" smtClean="0"/>
              <a:t>. </a:t>
            </a:r>
            <a:r>
              <a:rPr lang="de-DE" sz="900" dirty="0" err="1" smtClean="0"/>
              <a:t>ArbR</a:t>
            </a:r>
            <a:endParaRPr lang="de-DE" sz="900" dirty="0" smtClean="0"/>
          </a:p>
          <a:p>
            <a:pPr algn="ctr"/>
            <a:r>
              <a:rPr lang="de-DE" sz="900" dirty="0" smtClean="0"/>
              <a:t>Tarifsystem </a:t>
            </a:r>
          </a:p>
          <a:p>
            <a:pPr algn="ctr"/>
            <a:r>
              <a:rPr lang="de-DE" sz="900" dirty="0" smtClean="0"/>
              <a:t>i.  3.Weg</a:t>
            </a:r>
            <a:endParaRPr lang="de-DE" sz="900" dirty="0"/>
          </a:p>
        </p:txBody>
      </p:sp>
      <p:sp>
        <p:nvSpPr>
          <p:cNvPr id="21" name="Legende mit Linie 1 20"/>
          <p:cNvSpPr/>
          <p:nvPr/>
        </p:nvSpPr>
        <p:spPr>
          <a:xfrm>
            <a:off x="7740352" y="3429000"/>
            <a:ext cx="1187624" cy="720080"/>
          </a:xfrm>
          <a:prstGeom prst="borderCallout1">
            <a:avLst>
              <a:gd name="adj1" fmla="val -1615"/>
              <a:gd name="adj2" fmla="val 43067"/>
              <a:gd name="adj3" fmla="val -44625"/>
              <a:gd name="adj4" fmla="val 56664"/>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b="1" dirty="0" smtClean="0">
                <a:solidFill>
                  <a:schemeClr val="tx1"/>
                </a:solidFill>
                <a:latin typeface="Arial Narrow" pitchFamily="34" charset="0"/>
              </a:rPr>
              <a:t> wirtschaftliche Stabilität </a:t>
            </a:r>
          </a:p>
          <a:p>
            <a:pPr algn="ctr"/>
            <a:r>
              <a:rPr lang="de-DE" sz="1200" b="1" dirty="0" smtClean="0">
                <a:solidFill>
                  <a:schemeClr val="tx1"/>
                </a:solidFill>
                <a:latin typeface="Arial Narrow" pitchFamily="34" charset="0"/>
              </a:rPr>
              <a:t>der Einrichtung</a:t>
            </a:r>
          </a:p>
          <a:p>
            <a:pPr algn="ctr"/>
            <a:endParaRPr lang="de-DE" sz="900" b="1" dirty="0">
              <a:solidFill>
                <a:schemeClr val="tx1"/>
              </a:solidFill>
              <a:latin typeface="Arial Narrow" pitchFamily="34" charset="0"/>
            </a:endParaRPr>
          </a:p>
        </p:txBody>
      </p:sp>
      <p:sp>
        <p:nvSpPr>
          <p:cNvPr id="22" name="Legende mit Linie 2 21"/>
          <p:cNvSpPr/>
          <p:nvPr/>
        </p:nvSpPr>
        <p:spPr>
          <a:xfrm>
            <a:off x="3347864" y="3429000"/>
            <a:ext cx="1440160" cy="1080120"/>
          </a:xfrm>
          <a:prstGeom prst="borderCallout2">
            <a:avLst>
              <a:gd name="adj1" fmla="val 40625"/>
              <a:gd name="adj2" fmla="val 96081"/>
              <a:gd name="adj3" fmla="val 57815"/>
              <a:gd name="adj4" fmla="val 96766"/>
              <a:gd name="adj5" fmla="val 77602"/>
              <a:gd name="adj6" fmla="val 126134"/>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1200" b="1" dirty="0" smtClean="0">
                <a:solidFill>
                  <a:schemeClr val="tx1"/>
                </a:solidFill>
                <a:latin typeface="Arial Narrow" pitchFamily="34" charset="0"/>
              </a:rPr>
              <a:t>Qualifikation</a:t>
            </a:r>
          </a:p>
          <a:p>
            <a:r>
              <a:rPr lang="de-DE" sz="1200" b="1" dirty="0" smtClean="0">
                <a:solidFill>
                  <a:schemeClr val="tx1"/>
                </a:solidFill>
                <a:latin typeface="Arial Narrow" pitchFamily="34" charset="0"/>
              </a:rPr>
              <a:t>Motivation</a:t>
            </a:r>
          </a:p>
          <a:p>
            <a:r>
              <a:rPr lang="de-DE" sz="1200" b="1" dirty="0" smtClean="0">
                <a:solidFill>
                  <a:schemeClr val="tx1"/>
                </a:solidFill>
                <a:latin typeface="Arial Narrow" pitchFamily="34" charset="0"/>
              </a:rPr>
              <a:t>Rechte u. Pflichten</a:t>
            </a:r>
          </a:p>
          <a:p>
            <a:endParaRPr lang="de-DE" sz="1200" b="1" dirty="0" smtClean="0">
              <a:solidFill>
                <a:schemeClr val="tx1"/>
              </a:solidFill>
              <a:latin typeface="Arial Narrow" pitchFamily="34" charset="0"/>
            </a:endParaRPr>
          </a:p>
          <a:p>
            <a:r>
              <a:rPr lang="de-DE" sz="1200" b="1" dirty="0" smtClean="0">
                <a:solidFill>
                  <a:schemeClr val="tx1"/>
                </a:solidFill>
                <a:latin typeface="Arial Narrow" pitchFamily="34" charset="0"/>
              </a:rPr>
              <a:t>Arbeitsbedingungen</a:t>
            </a:r>
            <a:endParaRPr lang="de-DE" sz="1200" b="1" dirty="0">
              <a:solidFill>
                <a:schemeClr val="tx1"/>
              </a:solidFill>
              <a:latin typeface="Arial Narrow" pitchFamily="34" charset="0"/>
            </a:endParaRPr>
          </a:p>
        </p:txBody>
      </p:sp>
      <p:sp>
        <p:nvSpPr>
          <p:cNvPr id="23" name="Legende mit Linie 1 22"/>
          <p:cNvSpPr/>
          <p:nvPr/>
        </p:nvSpPr>
        <p:spPr>
          <a:xfrm>
            <a:off x="5652120" y="5661248"/>
            <a:ext cx="1368152" cy="720080"/>
          </a:xfrm>
          <a:prstGeom prst="borderCallout1">
            <a:avLst>
              <a:gd name="adj1" fmla="val 100213"/>
              <a:gd name="adj2" fmla="val 33357"/>
              <a:gd name="adj3" fmla="val 99850"/>
              <a:gd name="adj4" fmla="val -9170"/>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200" dirty="0" smtClean="0">
              <a:solidFill>
                <a:schemeClr val="bg1"/>
              </a:solidFill>
              <a:latin typeface="Arial Narrow" pitchFamily="34" charset="0"/>
            </a:endParaRPr>
          </a:p>
          <a:p>
            <a:pPr algn="ctr"/>
            <a:r>
              <a:rPr lang="de-DE" sz="1200" b="1" dirty="0" smtClean="0">
                <a:solidFill>
                  <a:schemeClr val="tx1"/>
                </a:solidFill>
                <a:latin typeface="Arial Narrow" pitchFamily="34" charset="0"/>
              </a:rPr>
              <a:t>Existenzsicherung der MA</a:t>
            </a:r>
          </a:p>
          <a:p>
            <a:pPr algn="ctr"/>
            <a:r>
              <a:rPr lang="de-DE" sz="1200" b="1" dirty="0" smtClean="0">
                <a:solidFill>
                  <a:schemeClr val="tx1"/>
                </a:solidFill>
                <a:latin typeface="Arial Narrow" pitchFamily="34" charset="0"/>
              </a:rPr>
              <a:t>Personalmarkt</a:t>
            </a:r>
          </a:p>
          <a:p>
            <a:pPr algn="ctr"/>
            <a:endParaRPr lang="de-DE" sz="1200" dirty="0">
              <a:solidFill>
                <a:schemeClr val="tx1"/>
              </a:solidFill>
              <a:latin typeface="Arial Narrow" pitchFamily="34" charset="0"/>
            </a:endParaRPr>
          </a:p>
        </p:txBody>
      </p:sp>
      <p:sp>
        <p:nvSpPr>
          <p:cNvPr id="24" name="Eingekerbter Pfeil nach rechts 23"/>
          <p:cNvSpPr/>
          <p:nvPr/>
        </p:nvSpPr>
        <p:spPr>
          <a:xfrm rot="2347073">
            <a:off x="4045156" y="704557"/>
            <a:ext cx="2979401" cy="1334098"/>
          </a:xfrm>
          <a:prstGeom prst="notched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de-DE" sz="1600" dirty="0" smtClean="0">
                <a:latin typeface="Arial Narrow" pitchFamily="34" charset="0"/>
              </a:rPr>
              <a:t>Veränderungsprozess</a:t>
            </a:r>
            <a:endParaRPr lang="de-DE" sz="1600" dirty="0">
              <a:latin typeface="Arial Narrow" pitchFamily="34" charset="0"/>
            </a:endParaRPr>
          </a:p>
        </p:txBody>
      </p:sp>
      <p:grpSp>
        <p:nvGrpSpPr>
          <p:cNvPr id="25" name="Gruppieren 24"/>
          <p:cNvGrpSpPr/>
          <p:nvPr/>
        </p:nvGrpSpPr>
        <p:grpSpPr>
          <a:xfrm>
            <a:off x="179512" y="188640"/>
            <a:ext cx="4371744" cy="2880320"/>
            <a:chOff x="693939" y="838337"/>
            <a:chExt cx="7756120" cy="5286199"/>
          </a:xfrm>
          <a:solidFill>
            <a:srgbClr val="002060"/>
          </a:solidFill>
        </p:grpSpPr>
        <p:sp>
          <p:nvSpPr>
            <p:cNvPr id="26" name="Freihandform 25"/>
            <p:cNvSpPr/>
            <p:nvPr/>
          </p:nvSpPr>
          <p:spPr>
            <a:xfrm>
              <a:off x="3109317" y="838337"/>
              <a:ext cx="2925365" cy="1102642"/>
            </a:xfrm>
            <a:custGeom>
              <a:avLst/>
              <a:gdLst>
                <a:gd name="connsiteX0" fmla="*/ 0 w 2925365"/>
                <a:gd name="connsiteY0" fmla="*/ 146268 h 1462682"/>
                <a:gd name="connsiteX1" fmla="*/ 42841 w 2925365"/>
                <a:gd name="connsiteY1" fmla="*/ 42841 h 1462682"/>
                <a:gd name="connsiteX2" fmla="*/ 146268 w 2925365"/>
                <a:gd name="connsiteY2" fmla="*/ 0 h 1462682"/>
                <a:gd name="connsiteX3" fmla="*/ 2779097 w 2925365"/>
                <a:gd name="connsiteY3" fmla="*/ 0 h 1462682"/>
                <a:gd name="connsiteX4" fmla="*/ 2882524 w 2925365"/>
                <a:gd name="connsiteY4" fmla="*/ 42841 h 1462682"/>
                <a:gd name="connsiteX5" fmla="*/ 2925365 w 2925365"/>
                <a:gd name="connsiteY5" fmla="*/ 146268 h 1462682"/>
                <a:gd name="connsiteX6" fmla="*/ 2925365 w 2925365"/>
                <a:gd name="connsiteY6" fmla="*/ 1316414 h 1462682"/>
                <a:gd name="connsiteX7" fmla="*/ 2882524 w 2925365"/>
                <a:gd name="connsiteY7" fmla="*/ 1419841 h 1462682"/>
                <a:gd name="connsiteX8" fmla="*/ 2779097 w 2925365"/>
                <a:gd name="connsiteY8" fmla="*/ 1462682 h 1462682"/>
                <a:gd name="connsiteX9" fmla="*/ 146268 w 2925365"/>
                <a:gd name="connsiteY9" fmla="*/ 1462682 h 1462682"/>
                <a:gd name="connsiteX10" fmla="*/ 42841 w 2925365"/>
                <a:gd name="connsiteY10" fmla="*/ 1419841 h 1462682"/>
                <a:gd name="connsiteX11" fmla="*/ 0 w 2925365"/>
                <a:gd name="connsiteY11" fmla="*/ 1316414 h 1462682"/>
                <a:gd name="connsiteX12" fmla="*/ 0 w 2925365"/>
                <a:gd name="connsiteY12" fmla="*/ 146268 h 14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5365" h="1462682">
                  <a:moveTo>
                    <a:pt x="0" y="146268"/>
                  </a:moveTo>
                  <a:cubicBezTo>
                    <a:pt x="0" y="107475"/>
                    <a:pt x="15410" y="70271"/>
                    <a:pt x="42841" y="42841"/>
                  </a:cubicBezTo>
                  <a:cubicBezTo>
                    <a:pt x="70272" y="15410"/>
                    <a:pt x="107475" y="0"/>
                    <a:pt x="146268" y="0"/>
                  </a:cubicBezTo>
                  <a:lnTo>
                    <a:pt x="2779097" y="0"/>
                  </a:lnTo>
                  <a:cubicBezTo>
                    <a:pt x="2817890" y="0"/>
                    <a:pt x="2855094" y="15410"/>
                    <a:pt x="2882524" y="42841"/>
                  </a:cubicBezTo>
                  <a:cubicBezTo>
                    <a:pt x="2909955" y="70272"/>
                    <a:pt x="2925365" y="107475"/>
                    <a:pt x="2925365" y="146268"/>
                  </a:cubicBezTo>
                  <a:lnTo>
                    <a:pt x="2925365" y="1316414"/>
                  </a:lnTo>
                  <a:cubicBezTo>
                    <a:pt x="2925365" y="1355207"/>
                    <a:pt x="2909955" y="1392411"/>
                    <a:pt x="2882524" y="1419841"/>
                  </a:cubicBezTo>
                  <a:cubicBezTo>
                    <a:pt x="2855093" y="1447272"/>
                    <a:pt x="2817890" y="1462682"/>
                    <a:pt x="2779097" y="1462682"/>
                  </a:cubicBezTo>
                  <a:lnTo>
                    <a:pt x="146268" y="1462682"/>
                  </a:lnTo>
                  <a:cubicBezTo>
                    <a:pt x="107475" y="1462682"/>
                    <a:pt x="70271" y="1447272"/>
                    <a:pt x="42841" y="1419841"/>
                  </a:cubicBezTo>
                  <a:cubicBezTo>
                    <a:pt x="15410" y="1392410"/>
                    <a:pt x="0" y="1355207"/>
                    <a:pt x="0" y="1316414"/>
                  </a:cubicBezTo>
                  <a:lnTo>
                    <a:pt x="0" y="146268"/>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3800" tIns="103800" rIns="103800" bIns="103800" numCol="1" spcCol="1270" anchor="ctr" anchorCtr="0">
              <a:noAutofit/>
            </a:bodyPr>
            <a:lstStyle/>
            <a:p>
              <a:pPr lvl="0" algn="ctr" defTabSz="711200">
                <a:lnSpc>
                  <a:spcPct val="90000"/>
                </a:lnSpc>
                <a:spcBef>
                  <a:spcPct val="0"/>
                </a:spcBef>
                <a:spcAft>
                  <a:spcPct val="35000"/>
                </a:spcAft>
              </a:pPr>
              <a:r>
                <a:rPr lang="de-DE" sz="1200" dirty="0" smtClean="0">
                  <a:latin typeface="Arial Narrow" pitchFamily="34" charset="0"/>
                </a:rPr>
                <a:t>Aufbau von Werken</a:t>
              </a:r>
            </a:p>
            <a:p>
              <a:pPr lvl="0" algn="ctr" defTabSz="711200">
                <a:lnSpc>
                  <a:spcPct val="90000"/>
                </a:lnSpc>
                <a:spcBef>
                  <a:spcPct val="0"/>
                </a:spcBef>
                <a:spcAft>
                  <a:spcPct val="35000"/>
                </a:spcAft>
              </a:pPr>
              <a:r>
                <a:rPr lang="de-DE" sz="1200" kern="1200" dirty="0" smtClean="0">
                  <a:latin typeface="Arial Narrow" pitchFamily="34" charset="0"/>
                </a:rPr>
                <a:t>Antwort auf Nöte der Zeit</a:t>
              </a:r>
              <a:endParaRPr lang="de-DE" sz="1200" kern="1200" dirty="0">
                <a:latin typeface="Arial Narrow" pitchFamily="34" charset="0"/>
              </a:endParaRPr>
            </a:p>
          </p:txBody>
        </p:sp>
        <p:sp>
          <p:nvSpPr>
            <p:cNvPr id="27" name="Freihandform 26"/>
            <p:cNvSpPr/>
            <p:nvPr/>
          </p:nvSpPr>
          <p:spPr>
            <a:xfrm rot="3600000">
              <a:off x="5273948" y="3062345"/>
              <a:ext cx="2554898" cy="511938"/>
            </a:xfrm>
            <a:custGeom>
              <a:avLst/>
              <a:gdLst>
                <a:gd name="connsiteX0" fmla="*/ 0 w 1524311"/>
                <a:gd name="connsiteY0" fmla="*/ 255969 h 511938"/>
                <a:gd name="connsiteX1" fmla="*/ 255969 w 1524311"/>
                <a:gd name="connsiteY1" fmla="*/ 0 h 511938"/>
                <a:gd name="connsiteX2" fmla="*/ 255969 w 1524311"/>
                <a:gd name="connsiteY2" fmla="*/ 102388 h 511938"/>
                <a:gd name="connsiteX3" fmla="*/ 1268342 w 1524311"/>
                <a:gd name="connsiteY3" fmla="*/ 102388 h 511938"/>
                <a:gd name="connsiteX4" fmla="*/ 1268342 w 1524311"/>
                <a:gd name="connsiteY4" fmla="*/ 0 h 511938"/>
                <a:gd name="connsiteX5" fmla="*/ 1524311 w 1524311"/>
                <a:gd name="connsiteY5" fmla="*/ 255969 h 511938"/>
                <a:gd name="connsiteX6" fmla="*/ 1268342 w 1524311"/>
                <a:gd name="connsiteY6" fmla="*/ 511938 h 511938"/>
                <a:gd name="connsiteX7" fmla="*/ 1268342 w 1524311"/>
                <a:gd name="connsiteY7" fmla="*/ 409550 h 511938"/>
                <a:gd name="connsiteX8" fmla="*/ 255969 w 1524311"/>
                <a:gd name="connsiteY8" fmla="*/ 409550 h 511938"/>
                <a:gd name="connsiteX9" fmla="*/ 255969 w 1524311"/>
                <a:gd name="connsiteY9" fmla="*/ 511938 h 511938"/>
                <a:gd name="connsiteX10" fmla="*/ 0 w 1524311"/>
                <a:gd name="connsiteY10" fmla="*/ 255969 h 5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11" h="511938">
                  <a:moveTo>
                    <a:pt x="0" y="255969"/>
                  </a:moveTo>
                  <a:lnTo>
                    <a:pt x="255969" y="0"/>
                  </a:lnTo>
                  <a:lnTo>
                    <a:pt x="255969" y="102388"/>
                  </a:lnTo>
                  <a:lnTo>
                    <a:pt x="1268342" y="102388"/>
                  </a:lnTo>
                  <a:lnTo>
                    <a:pt x="1268342" y="0"/>
                  </a:lnTo>
                  <a:lnTo>
                    <a:pt x="1524311" y="255969"/>
                  </a:lnTo>
                  <a:lnTo>
                    <a:pt x="1268342" y="511938"/>
                  </a:lnTo>
                  <a:lnTo>
                    <a:pt x="1268342" y="409550"/>
                  </a:lnTo>
                  <a:lnTo>
                    <a:pt x="255969" y="409550"/>
                  </a:lnTo>
                  <a:lnTo>
                    <a:pt x="255969" y="511938"/>
                  </a:lnTo>
                  <a:lnTo>
                    <a:pt x="0" y="255969"/>
                  </a:lnTo>
                  <a:close/>
                </a:path>
              </a:pathLst>
            </a:custGeom>
            <a:grpFill/>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53580" tIns="102387" rIns="153581" bIns="102388" numCol="1" spcCol="1270" anchor="ctr" anchorCtr="0">
              <a:noAutofit/>
            </a:bodyPr>
            <a:lstStyle/>
            <a:p>
              <a:pPr lvl="0" algn="ctr" defTabSz="533400">
                <a:lnSpc>
                  <a:spcPct val="90000"/>
                </a:lnSpc>
                <a:spcBef>
                  <a:spcPct val="0"/>
                </a:spcBef>
                <a:spcAft>
                  <a:spcPct val="35000"/>
                </a:spcAft>
              </a:pPr>
              <a:endParaRPr lang="de-DE" sz="1200" kern="1200" dirty="0">
                <a:solidFill>
                  <a:srgbClr val="002060"/>
                </a:solidFill>
                <a:latin typeface="Arial Narrow" pitchFamily="34" charset="0"/>
              </a:endParaRPr>
            </a:p>
          </p:txBody>
        </p:sp>
        <p:sp>
          <p:nvSpPr>
            <p:cNvPr id="28" name="Freihandform 27"/>
            <p:cNvSpPr/>
            <p:nvPr/>
          </p:nvSpPr>
          <p:spPr>
            <a:xfrm>
              <a:off x="5524694" y="4661854"/>
              <a:ext cx="2925365" cy="1462682"/>
            </a:xfrm>
            <a:custGeom>
              <a:avLst/>
              <a:gdLst>
                <a:gd name="connsiteX0" fmla="*/ 0 w 2925365"/>
                <a:gd name="connsiteY0" fmla="*/ 146268 h 1462682"/>
                <a:gd name="connsiteX1" fmla="*/ 42841 w 2925365"/>
                <a:gd name="connsiteY1" fmla="*/ 42841 h 1462682"/>
                <a:gd name="connsiteX2" fmla="*/ 146268 w 2925365"/>
                <a:gd name="connsiteY2" fmla="*/ 0 h 1462682"/>
                <a:gd name="connsiteX3" fmla="*/ 2779097 w 2925365"/>
                <a:gd name="connsiteY3" fmla="*/ 0 h 1462682"/>
                <a:gd name="connsiteX4" fmla="*/ 2882524 w 2925365"/>
                <a:gd name="connsiteY4" fmla="*/ 42841 h 1462682"/>
                <a:gd name="connsiteX5" fmla="*/ 2925365 w 2925365"/>
                <a:gd name="connsiteY5" fmla="*/ 146268 h 1462682"/>
                <a:gd name="connsiteX6" fmla="*/ 2925365 w 2925365"/>
                <a:gd name="connsiteY6" fmla="*/ 1316414 h 1462682"/>
                <a:gd name="connsiteX7" fmla="*/ 2882524 w 2925365"/>
                <a:gd name="connsiteY7" fmla="*/ 1419841 h 1462682"/>
                <a:gd name="connsiteX8" fmla="*/ 2779097 w 2925365"/>
                <a:gd name="connsiteY8" fmla="*/ 1462682 h 1462682"/>
                <a:gd name="connsiteX9" fmla="*/ 146268 w 2925365"/>
                <a:gd name="connsiteY9" fmla="*/ 1462682 h 1462682"/>
                <a:gd name="connsiteX10" fmla="*/ 42841 w 2925365"/>
                <a:gd name="connsiteY10" fmla="*/ 1419841 h 1462682"/>
                <a:gd name="connsiteX11" fmla="*/ 0 w 2925365"/>
                <a:gd name="connsiteY11" fmla="*/ 1316414 h 1462682"/>
                <a:gd name="connsiteX12" fmla="*/ 0 w 2925365"/>
                <a:gd name="connsiteY12" fmla="*/ 146268 h 14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5365" h="1462682">
                  <a:moveTo>
                    <a:pt x="0" y="146268"/>
                  </a:moveTo>
                  <a:cubicBezTo>
                    <a:pt x="0" y="107475"/>
                    <a:pt x="15410" y="70271"/>
                    <a:pt x="42841" y="42841"/>
                  </a:cubicBezTo>
                  <a:cubicBezTo>
                    <a:pt x="70272" y="15410"/>
                    <a:pt x="107475" y="0"/>
                    <a:pt x="146268" y="0"/>
                  </a:cubicBezTo>
                  <a:lnTo>
                    <a:pt x="2779097" y="0"/>
                  </a:lnTo>
                  <a:cubicBezTo>
                    <a:pt x="2817890" y="0"/>
                    <a:pt x="2855094" y="15410"/>
                    <a:pt x="2882524" y="42841"/>
                  </a:cubicBezTo>
                  <a:cubicBezTo>
                    <a:pt x="2909955" y="70272"/>
                    <a:pt x="2925365" y="107475"/>
                    <a:pt x="2925365" y="146268"/>
                  </a:cubicBezTo>
                  <a:lnTo>
                    <a:pt x="2925365" y="1316414"/>
                  </a:lnTo>
                  <a:cubicBezTo>
                    <a:pt x="2925365" y="1355207"/>
                    <a:pt x="2909955" y="1392411"/>
                    <a:pt x="2882524" y="1419841"/>
                  </a:cubicBezTo>
                  <a:cubicBezTo>
                    <a:pt x="2855093" y="1447272"/>
                    <a:pt x="2817890" y="1462682"/>
                    <a:pt x="2779097" y="1462682"/>
                  </a:cubicBezTo>
                  <a:lnTo>
                    <a:pt x="146268" y="1462682"/>
                  </a:lnTo>
                  <a:cubicBezTo>
                    <a:pt x="107475" y="1462682"/>
                    <a:pt x="70271" y="1447272"/>
                    <a:pt x="42841" y="1419841"/>
                  </a:cubicBezTo>
                  <a:cubicBezTo>
                    <a:pt x="15410" y="1392410"/>
                    <a:pt x="0" y="1355207"/>
                    <a:pt x="0" y="1316414"/>
                  </a:cubicBezTo>
                  <a:lnTo>
                    <a:pt x="0" y="146268"/>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3800" tIns="103800" rIns="103800" bIns="103800" numCol="1" spcCol="1270" anchor="ctr" anchorCtr="0">
              <a:noAutofit/>
            </a:bodyPr>
            <a:lstStyle/>
            <a:p>
              <a:pPr lvl="0" algn="ctr" defTabSz="711200">
                <a:lnSpc>
                  <a:spcPct val="90000"/>
                </a:lnSpc>
                <a:spcBef>
                  <a:spcPct val="0"/>
                </a:spcBef>
                <a:spcAft>
                  <a:spcPct val="35000"/>
                </a:spcAft>
              </a:pPr>
              <a:endParaRPr lang="de-DE" sz="1600" kern="1200" dirty="0" smtClean="0"/>
            </a:p>
            <a:p>
              <a:pPr lvl="0" algn="ctr" defTabSz="711200">
                <a:lnSpc>
                  <a:spcPct val="90000"/>
                </a:lnSpc>
                <a:spcBef>
                  <a:spcPct val="0"/>
                </a:spcBef>
                <a:spcAft>
                  <a:spcPct val="35000"/>
                </a:spcAft>
              </a:pPr>
              <a:r>
                <a:rPr lang="de-DE" sz="1200" kern="1200" dirty="0" smtClean="0">
                  <a:latin typeface="Arial Narrow" pitchFamily="34" charset="0"/>
                </a:rPr>
                <a:t>„Lohn für Leistung“</a:t>
              </a:r>
            </a:p>
            <a:p>
              <a:pPr lvl="0" algn="ctr" defTabSz="711200">
                <a:lnSpc>
                  <a:spcPct val="90000"/>
                </a:lnSpc>
                <a:spcBef>
                  <a:spcPct val="0"/>
                </a:spcBef>
                <a:spcAft>
                  <a:spcPct val="35000"/>
                </a:spcAft>
              </a:pPr>
              <a:r>
                <a:rPr lang="de-DE" sz="1000" kern="1200" dirty="0" smtClean="0">
                  <a:latin typeface="Arial Narrow" pitchFamily="34" charset="0"/>
                </a:rPr>
                <a:t>Wirtschaftliche </a:t>
              </a:r>
            </a:p>
            <a:p>
              <a:pPr lvl="0" algn="ctr" defTabSz="711200">
                <a:lnSpc>
                  <a:spcPct val="90000"/>
                </a:lnSpc>
                <a:spcBef>
                  <a:spcPct val="0"/>
                </a:spcBef>
                <a:spcAft>
                  <a:spcPct val="35000"/>
                </a:spcAft>
              </a:pPr>
              <a:r>
                <a:rPr lang="de-DE" sz="1000" kern="1200" dirty="0" smtClean="0">
                  <a:latin typeface="Arial Narrow" pitchFamily="34" charset="0"/>
                </a:rPr>
                <a:t>Stabilität der Werke</a:t>
              </a:r>
            </a:p>
            <a:p>
              <a:pPr lvl="0" algn="ctr" defTabSz="711200">
                <a:lnSpc>
                  <a:spcPct val="90000"/>
                </a:lnSpc>
                <a:spcBef>
                  <a:spcPct val="0"/>
                </a:spcBef>
                <a:spcAft>
                  <a:spcPct val="35000"/>
                </a:spcAft>
              </a:pPr>
              <a:endParaRPr lang="de-DE" sz="1600" kern="1200" dirty="0"/>
            </a:p>
          </p:txBody>
        </p:sp>
        <p:sp>
          <p:nvSpPr>
            <p:cNvPr id="29" name="Freihandform 28"/>
            <p:cNvSpPr/>
            <p:nvPr/>
          </p:nvSpPr>
          <p:spPr>
            <a:xfrm rot="21600000">
              <a:off x="3809844" y="5137225"/>
              <a:ext cx="1524311" cy="511939"/>
            </a:xfrm>
            <a:custGeom>
              <a:avLst/>
              <a:gdLst>
                <a:gd name="connsiteX0" fmla="*/ 0 w 1524311"/>
                <a:gd name="connsiteY0" fmla="*/ 255969 h 511938"/>
                <a:gd name="connsiteX1" fmla="*/ 255969 w 1524311"/>
                <a:gd name="connsiteY1" fmla="*/ 0 h 511938"/>
                <a:gd name="connsiteX2" fmla="*/ 255969 w 1524311"/>
                <a:gd name="connsiteY2" fmla="*/ 102388 h 511938"/>
                <a:gd name="connsiteX3" fmla="*/ 1268342 w 1524311"/>
                <a:gd name="connsiteY3" fmla="*/ 102388 h 511938"/>
                <a:gd name="connsiteX4" fmla="*/ 1268342 w 1524311"/>
                <a:gd name="connsiteY4" fmla="*/ 0 h 511938"/>
                <a:gd name="connsiteX5" fmla="*/ 1524311 w 1524311"/>
                <a:gd name="connsiteY5" fmla="*/ 255969 h 511938"/>
                <a:gd name="connsiteX6" fmla="*/ 1268342 w 1524311"/>
                <a:gd name="connsiteY6" fmla="*/ 511938 h 511938"/>
                <a:gd name="connsiteX7" fmla="*/ 1268342 w 1524311"/>
                <a:gd name="connsiteY7" fmla="*/ 409550 h 511938"/>
                <a:gd name="connsiteX8" fmla="*/ 255969 w 1524311"/>
                <a:gd name="connsiteY8" fmla="*/ 409550 h 511938"/>
                <a:gd name="connsiteX9" fmla="*/ 255969 w 1524311"/>
                <a:gd name="connsiteY9" fmla="*/ 511938 h 511938"/>
                <a:gd name="connsiteX10" fmla="*/ 0 w 1524311"/>
                <a:gd name="connsiteY10" fmla="*/ 255969 h 5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11" h="511938">
                  <a:moveTo>
                    <a:pt x="1524311" y="255969"/>
                  </a:moveTo>
                  <a:lnTo>
                    <a:pt x="1268342" y="511937"/>
                  </a:lnTo>
                  <a:lnTo>
                    <a:pt x="1268342" y="409549"/>
                  </a:lnTo>
                  <a:lnTo>
                    <a:pt x="255969" y="409549"/>
                  </a:lnTo>
                  <a:lnTo>
                    <a:pt x="255969" y="511937"/>
                  </a:lnTo>
                  <a:lnTo>
                    <a:pt x="0" y="255969"/>
                  </a:lnTo>
                  <a:lnTo>
                    <a:pt x="255969" y="1"/>
                  </a:lnTo>
                  <a:lnTo>
                    <a:pt x="255969" y="102389"/>
                  </a:lnTo>
                  <a:lnTo>
                    <a:pt x="1268342" y="102389"/>
                  </a:lnTo>
                  <a:lnTo>
                    <a:pt x="1268342" y="1"/>
                  </a:lnTo>
                  <a:lnTo>
                    <a:pt x="1524311" y="255969"/>
                  </a:lnTo>
                  <a:close/>
                </a:path>
              </a:pathLst>
            </a:custGeom>
            <a:grpFill/>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53581" tIns="102389" rIns="153581" bIns="102388" numCol="1" spcCol="1270" anchor="ctr" anchorCtr="0">
              <a:noAutofit/>
            </a:bodyPr>
            <a:lstStyle/>
            <a:p>
              <a:pPr lvl="0" algn="ctr" defTabSz="533400">
                <a:lnSpc>
                  <a:spcPct val="90000"/>
                </a:lnSpc>
                <a:spcBef>
                  <a:spcPct val="0"/>
                </a:spcBef>
                <a:spcAft>
                  <a:spcPct val="35000"/>
                </a:spcAft>
              </a:pPr>
              <a:endParaRPr lang="de-DE" sz="1200" b="1" kern="1200" dirty="0">
                <a:solidFill>
                  <a:srgbClr val="002060"/>
                </a:solidFill>
                <a:latin typeface="Arial Narrow" pitchFamily="34" charset="0"/>
              </a:endParaRPr>
            </a:p>
          </p:txBody>
        </p:sp>
        <p:sp>
          <p:nvSpPr>
            <p:cNvPr id="30" name="Freihandform 29"/>
            <p:cNvSpPr/>
            <p:nvPr/>
          </p:nvSpPr>
          <p:spPr>
            <a:xfrm>
              <a:off x="693939" y="4661854"/>
              <a:ext cx="2925365" cy="1462682"/>
            </a:xfrm>
            <a:custGeom>
              <a:avLst/>
              <a:gdLst>
                <a:gd name="connsiteX0" fmla="*/ 0 w 2925365"/>
                <a:gd name="connsiteY0" fmla="*/ 146268 h 1462682"/>
                <a:gd name="connsiteX1" fmla="*/ 42841 w 2925365"/>
                <a:gd name="connsiteY1" fmla="*/ 42841 h 1462682"/>
                <a:gd name="connsiteX2" fmla="*/ 146268 w 2925365"/>
                <a:gd name="connsiteY2" fmla="*/ 0 h 1462682"/>
                <a:gd name="connsiteX3" fmla="*/ 2779097 w 2925365"/>
                <a:gd name="connsiteY3" fmla="*/ 0 h 1462682"/>
                <a:gd name="connsiteX4" fmla="*/ 2882524 w 2925365"/>
                <a:gd name="connsiteY4" fmla="*/ 42841 h 1462682"/>
                <a:gd name="connsiteX5" fmla="*/ 2925365 w 2925365"/>
                <a:gd name="connsiteY5" fmla="*/ 146268 h 1462682"/>
                <a:gd name="connsiteX6" fmla="*/ 2925365 w 2925365"/>
                <a:gd name="connsiteY6" fmla="*/ 1316414 h 1462682"/>
                <a:gd name="connsiteX7" fmla="*/ 2882524 w 2925365"/>
                <a:gd name="connsiteY7" fmla="*/ 1419841 h 1462682"/>
                <a:gd name="connsiteX8" fmla="*/ 2779097 w 2925365"/>
                <a:gd name="connsiteY8" fmla="*/ 1462682 h 1462682"/>
                <a:gd name="connsiteX9" fmla="*/ 146268 w 2925365"/>
                <a:gd name="connsiteY9" fmla="*/ 1462682 h 1462682"/>
                <a:gd name="connsiteX10" fmla="*/ 42841 w 2925365"/>
                <a:gd name="connsiteY10" fmla="*/ 1419841 h 1462682"/>
                <a:gd name="connsiteX11" fmla="*/ 0 w 2925365"/>
                <a:gd name="connsiteY11" fmla="*/ 1316414 h 1462682"/>
                <a:gd name="connsiteX12" fmla="*/ 0 w 2925365"/>
                <a:gd name="connsiteY12" fmla="*/ 146268 h 14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5365" h="1462682">
                  <a:moveTo>
                    <a:pt x="0" y="146268"/>
                  </a:moveTo>
                  <a:cubicBezTo>
                    <a:pt x="0" y="107475"/>
                    <a:pt x="15410" y="70271"/>
                    <a:pt x="42841" y="42841"/>
                  </a:cubicBezTo>
                  <a:cubicBezTo>
                    <a:pt x="70272" y="15410"/>
                    <a:pt x="107475" y="0"/>
                    <a:pt x="146268" y="0"/>
                  </a:cubicBezTo>
                  <a:lnTo>
                    <a:pt x="2779097" y="0"/>
                  </a:lnTo>
                  <a:cubicBezTo>
                    <a:pt x="2817890" y="0"/>
                    <a:pt x="2855094" y="15410"/>
                    <a:pt x="2882524" y="42841"/>
                  </a:cubicBezTo>
                  <a:cubicBezTo>
                    <a:pt x="2909955" y="70272"/>
                    <a:pt x="2925365" y="107475"/>
                    <a:pt x="2925365" y="146268"/>
                  </a:cubicBezTo>
                  <a:lnTo>
                    <a:pt x="2925365" y="1316414"/>
                  </a:lnTo>
                  <a:cubicBezTo>
                    <a:pt x="2925365" y="1355207"/>
                    <a:pt x="2909955" y="1392411"/>
                    <a:pt x="2882524" y="1419841"/>
                  </a:cubicBezTo>
                  <a:cubicBezTo>
                    <a:pt x="2855093" y="1447272"/>
                    <a:pt x="2817890" y="1462682"/>
                    <a:pt x="2779097" y="1462682"/>
                  </a:cubicBezTo>
                  <a:lnTo>
                    <a:pt x="146268" y="1462682"/>
                  </a:lnTo>
                  <a:cubicBezTo>
                    <a:pt x="107475" y="1462682"/>
                    <a:pt x="70271" y="1447272"/>
                    <a:pt x="42841" y="1419841"/>
                  </a:cubicBezTo>
                  <a:cubicBezTo>
                    <a:pt x="15410" y="1392410"/>
                    <a:pt x="0" y="1355207"/>
                    <a:pt x="0" y="1316414"/>
                  </a:cubicBezTo>
                  <a:lnTo>
                    <a:pt x="0" y="146268"/>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3800" tIns="103800" rIns="103800" bIns="103800" numCol="1" spcCol="1270" anchor="ctr" anchorCtr="0">
              <a:noAutofit/>
            </a:bodyPr>
            <a:lstStyle/>
            <a:p>
              <a:pPr lvl="0" algn="ctr" defTabSz="711200">
                <a:lnSpc>
                  <a:spcPct val="90000"/>
                </a:lnSpc>
                <a:spcBef>
                  <a:spcPct val="0"/>
                </a:spcBef>
                <a:spcAft>
                  <a:spcPct val="35000"/>
                </a:spcAft>
              </a:pPr>
              <a:endParaRPr lang="de-DE" sz="1600" kern="1200" dirty="0" smtClean="0"/>
            </a:p>
            <a:p>
              <a:pPr lvl="0" algn="ctr" defTabSz="711200">
                <a:lnSpc>
                  <a:spcPct val="90000"/>
                </a:lnSpc>
                <a:spcBef>
                  <a:spcPct val="0"/>
                </a:spcBef>
                <a:spcAft>
                  <a:spcPct val="35000"/>
                </a:spcAft>
              </a:pPr>
              <a:r>
                <a:rPr lang="de-DE" sz="1200" kern="1200" dirty="0" smtClean="0">
                  <a:latin typeface="Arial Narrow" pitchFamily="34" charset="0"/>
                </a:rPr>
                <a:t>Ordensschwester</a:t>
              </a:r>
            </a:p>
            <a:p>
              <a:pPr lvl="0" algn="ctr" defTabSz="711200">
                <a:lnSpc>
                  <a:spcPct val="90000"/>
                </a:lnSpc>
                <a:spcBef>
                  <a:spcPct val="0"/>
                </a:spcBef>
                <a:spcAft>
                  <a:spcPct val="35000"/>
                </a:spcAft>
              </a:pPr>
              <a:r>
                <a:rPr lang="de-DE" sz="1200" dirty="0" smtClean="0">
                  <a:latin typeface="Arial Narrow" pitchFamily="34" charset="0"/>
                </a:rPr>
                <a:t>satzungsmäßiges Mitglied</a:t>
              </a:r>
              <a:endParaRPr lang="de-DE" sz="1200" kern="1200" dirty="0" smtClean="0">
                <a:latin typeface="Arial Narrow" pitchFamily="34" charset="0"/>
              </a:endParaRPr>
            </a:p>
            <a:p>
              <a:pPr lvl="0" algn="ctr" defTabSz="711200">
                <a:lnSpc>
                  <a:spcPct val="90000"/>
                </a:lnSpc>
                <a:spcBef>
                  <a:spcPct val="0"/>
                </a:spcBef>
                <a:spcAft>
                  <a:spcPct val="35000"/>
                </a:spcAft>
              </a:pPr>
              <a:endParaRPr lang="de-DE" sz="1600" kern="1200" dirty="0"/>
            </a:p>
          </p:txBody>
        </p:sp>
        <p:sp>
          <p:nvSpPr>
            <p:cNvPr id="31" name="Freihandform 30"/>
            <p:cNvSpPr/>
            <p:nvPr/>
          </p:nvSpPr>
          <p:spPr>
            <a:xfrm rot="18000000">
              <a:off x="1474196" y="2994553"/>
              <a:ext cx="2456534" cy="511938"/>
            </a:xfrm>
            <a:custGeom>
              <a:avLst/>
              <a:gdLst>
                <a:gd name="connsiteX0" fmla="*/ 0 w 1524311"/>
                <a:gd name="connsiteY0" fmla="*/ 255969 h 511938"/>
                <a:gd name="connsiteX1" fmla="*/ 255969 w 1524311"/>
                <a:gd name="connsiteY1" fmla="*/ 0 h 511938"/>
                <a:gd name="connsiteX2" fmla="*/ 255969 w 1524311"/>
                <a:gd name="connsiteY2" fmla="*/ 102388 h 511938"/>
                <a:gd name="connsiteX3" fmla="*/ 1268342 w 1524311"/>
                <a:gd name="connsiteY3" fmla="*/ 102388 h 511938"/>
                <a:gd name="connsiteX4" fmla="*/ 1268342 w 1524311"/>
                <a:gd name="connsiteY4" fmla="*/ 0 h 511938"/>
                <a:gd name="connsiteX5" fmla="*/ 1524311 w 1524311"/>
                <a:gd name="connsiteY5" fmla="*/ 255969 h 511938"/>
                <a:gd name="connsiteX6" fmla="*/ 1268342 w 1524311"/>
                <a:gd name="connsiteY6" fmla="*/ 511938 h 511938"/>
                <a:gd name="connsiteX7" fmla="*/ 1268342 w 1524311"/>
                <a:gd name="connsiteY7" fmla="*/ 409550 h 511938"/>
                <a:gd name="connsiteX8" fmla="*/ 255969 w 1524311"/>
                <a:gd name="connsiteY8" fmla="*/ 409550 h 511938"/>
                <a:gd name="connsiteX9" fmla="*/ 255969 w 1524311"/>
                <a:gd name="connsiteY9" fmla="*/ 511938 h 511938"/>
                <a:gd name="connsiteX10" fmla="*/ 0 w 1524311"/>
                <a:gd name="connsiteY10" fmla="*/ 255969 h 5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11" h="511938">
                  <a:moveTo>
                    <a:pt x="0" y="255969"/>
                  </a:moveTo>
                  <a:lnTo>
                    <a:pt x="255969" y="0"/>
                  </a:lnTo>
                  <a:lnTo>
                    <a:pt x="255969" y="102388"/>
                  </a:lnTo>
                  <a:lnTo>
                    <a:pt x="1268342" y="102388"/>
                  </a:lnTo>
                  <a:lnTo>
                    <a:pt x="1268342" y="0"/>
                  </a:lnTo>
                  <a:lnTo>
                    <a:pt x="1524311" y="255969"/>
                  </a:lnTo>
                  <a:lnTo>
                    <a:pt x="1268342" y="511938"/>
                  </a:lnTo>
                  <a:lnTo>
                    <a:pt x="1268342" y="409550"/>
                  </a:lnTo>
                  <a:lnTo>
                    <a:pt x="255969" y="409550"/>
                  </a:lnTo>
                  <a:lnTo>
                    <a:pt x="255969" y="511938"/>
                  </a:lnTo>
                  <a:lnTo>
                    <a:pt x="0" y="255969"/>
                  </a:lnTo>
                  <a:close/>
                </a:path>
              </a:pathLst>
            </a:custGeom>
            <a:grpFill/>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53580" tIns="102388" rIns="153581" bIns="102387" numCol="1" spcCol="1270" anchor="ctr" anchorCtr="0">
              <a:noAutofit/>
            </a:bodyPr>
            <a:lstStyle/>
            <a:p>
              <a:pPr lvl="0" algn="ctr" defTabSz="533400">
                <a:lnSpc>
                  <a:spcPct val="90000"/>
                </a:lnSpc>
                <a:spcBef>
                  <a:spcPct val="0"/>
                </a:spcBef>
                <a:spcAft>
                  <a:spcPct val="35000"/>
                </a:spcAft>
              </a:pPr>
              <a:endParaRPr lang="de-DE" sz="1200" kern="1200" dirty="0">
                <a:solidFill>
                  <a:srgbClr val="002060"/>
                </a:solidFill>
                <a:latin typeface="Arial Narrow" pitchFamily="34" charset="0"/>
              </a:endParaRPr>
            </a:p>
          </p:txBody>
        </p:sp>
      </p:grpSp>
      <p:sp>
        <p:nvSpPr>
          <p:cNvPr id="32" name="Nach rechts gekrümmter Pfeil 31"/>
          <p:cNvSpPr/>
          <p:nvPr/>
        </p:nvSpPr>
        <p:spPr>
          <a:xfrm>
            <a:off x="2987824" y="2420888"/>
            <a:ext cx="216024" cy="504056"/>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AcU, 20.September 2012, S.Josefia, msc</a:t>
            </a:r>
            <a:endParaRPr lang="de-DE"/>
          </a:p>
        </p:txBody>
      </p:sp>
      <p:sp>
        <p:nvSpPr>
          <p:cNvPr id="3" name="Foliennummernplatzhalter 2"/>
          <p:cNvSpPr>
            <a:spLocks noGrp="1"/>
          </p:cNvSpPr>
          <p:nvPr>
            <p:ph type="sldNum" sz="quarter" idx="12"/>
          </p:nvPr>
        </p:nvSpPr>
        <p:spPr/>
        <p:txBody>
          <a:bodyPr/>
          <a:lstStyle/>
          <a:p>
            <a:fld id="{22C0FC32-FE04-4B34-B2E2-DC5D9D641DE5}" type="slidenum">
              <a:rPr lang="de-DE" smtClean="0"/>
              <a:pPr/>
              <a:t>12</a:t>
            </a:fld>
            <a:endParaRPr lang="de-DE"/>
          </a:p>
        </p:txBody>
      </p:sp>
      <p:sp>
        <p:nvSpPr>
          <p:cNvPr id="7" name="Flussdiagramm: Mehrere Dokumente 6"/>
          <p:cNvSpPr/>
          <p:nvPr/>
        </p:nvSpPr>
        <p:spPr>
          <a:xfrm>
            <a:off x="1979712" y="1268760"/>
            <a:ext cx="4752528" cy="3960440"/>
          </a:xfrm>
          <a:prstGeom prst="flowChartMultidocumen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u="sng" dirty="0" smtClean="0"/>
              <a:t>Ordensgemeinschaften:</a:t>
            </a:r>
          </a:p>
          <a:p>
            <a:endParaRPr lang="de-DE" sz="2400" dirty="0" smtClean="0"/>
          </a:p>
          <a:p>
            <a:r>
              <a:rPr lang="de-DE" sz="2400" dirty="0" smtClean="0"/>
              <a:t>Unterschiedliche Situationen hinsichtlich</a:t>
            </a:r>
          </a:p>
          <a:p>
            <a:r>
              <a:rPr lang="de-DE" sz="2400" dirty="0" smtClean="0"/>
              <a:t>der Wahrnehmung von Dienstgeberverantwortung</a:t>
            </a:r>
          </a:p>
          <a:p>
            <a:endParaRPr lang="de-DE" sz="2400" dirty="0"/>
          </a:p>
        </p:txBody>
      </p:sp>
    </p:spTree>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AcU, 20.September 2012, S.Josefia, msc</a:t>
            </a:r>
            <a:endParaRPr lang="de-DE"/>
          </a:p>
        </p:txBody>
      </p:sp>
      <p:sp>
        <p:nvSpPr>
          <p:cNvPr id="3" name="Abgerundetes Rechteck 2"/>
          <p:cNvSpPr/>
          <p:nvPr/>
        </p:nvSpPr>
        <p:spPr>
          <a:xfrm>
            <a:off x="683568" y="548680"/>
            <a:ext cx="7704856" cy="44644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smtClean="0"/>
          </a:p>
          <a:p>
            <a:endParaRPr lang="de-DE" dirty="0" smtClean="0"/>
          </a:p>
          <a:p>
            <a:endParaRPr lang="de-DE" dirty="0" smtClean="0"/>
          </a:p>
          <a:p>
            <a:endParaRPr lang="de-DE" dirty="0" smtClean="0"/>
          </a:p>
        </p:txBody>
      </p:sp>
      <p:graphicFrame>
        <p:nvGraphicFramePr>
          <p:cNvPr id="4" name="Diagramm 3"/>
          <p:cNvGraphicFramePr/>
          <p:nvPr/>
        </p:nvGraphicFramePr>
        <p:xfrm>
          <a:off x="899592" y="1628800"/>
          <a:ext cx="720080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bgerundetes Rechteck 4"/>
          <p:cNvSpPr/>
          <p:nvPr/>
        </p:nvSpPr>
        <p:spPr>
          <a:xfrm>
            <a:off x="971600" y="476672"/>
            <a:ext cx="7128792" cy="792088"/>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 Unterschiede in der Dienstgeberfunktion</a:t>
            </a:r>
          </a:p>
        </p:txBody>
      </p:sp>
      <p:sp>
        <p:nvSpPr>
          <p:cNvPr id="6" name="Ellipse 5"/>
          <p:cNvSpPr/>
          <p:nvPr/>
        </p:nvSpPr>
        <p:spPr>
          <a:xfrm>
            <a:off x="395536" y="2204864"/>
            <a:ext cx="43204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1</a:t>
            </a:r>
            <a:endParaRPr lang="de-DE" dirty="0"/>
          </a:p>
        </p:txBody>
      </p:sp>
      <p:sp>
        <p:nvSpPr>
          <p:cNvPr id="7" name="Ellipse 6"/>
          <p:cNvSpPr/>
          <p:nvPr/>
        </p:nvSpPr>
        <p:spPr>
          <a:xfrm>
            <a:off x="395536" y="3356992"/>
            <a:ext cx="43204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2</a:t>
            </a:r>
            <a:endParaRPr lang="de-DE" dirty="0"/>
          </a:p>
        </p:txBody>
      </p:sp>
      <p:sp>
        <p:nvSpPr>
          <p:cNvPr id="8" name="Ellipse 7"/>
          <p:cNvSpPr/>
          <p:nvPr/>
        </p:nvSpPr>
        <p:spPr>
          <a:xfrm>
            <a:off x="395536" y="4221088"/>
            <a:ext cx="432048"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3</a:t>
            </a:r>
            <a:endParaRPr lang="de-DE" dirty="0"/>
          </a:p>
        </p:txBody>
      </p:sp>
      <p:sp>
        <p:nvSpPr>
          <p:cNvPr id="9" name="Foliennummernplatzhalter 8"/>
          <p:cNvSpPr>
            <a:spLocks noGrp="1"/>
          </p:cNvSpPr>
          <p:nvPr>
            <p:ph type="sldNum" sz="quarter" idx="12"/>
          </p:nvPr>
        </p:nvSpPr>
        <p:spPr/>
        <p:txBody>
          <a:bodyPr/>
          <a:lstStyle/>
          <a:p>
            <a:fld id="{22C0FC32-FE04-4B34-B2E2-DC5D9D641DE5}" type="slidenum">
              <a:rPr lang="de-DE" smtClean="0"/>
              <a:pPr/>
              <a:t>13</a:t>
            </a:fld>
            <a:endParaRPr lang="de-DE"/>
          </a:p>
        </p:txBody>
      </p:sp>
    </p:spTree>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AcU, 20.September 2012, S.Josefia, msc</a:t>
            </a:r>
            <a:endParaRPr lang="de-DE"/>
          </a:p>
        </p:txBody>
      </p:sp>
      <p:sp>
        <p:nvSpPr>
          <p:cNvPr id="3" name="Foliennummernplatzhalter 2"/>
          <p:cNvSpPr>
            <a:spLocks noGrp="1"/>
          </p:cNvSpPr>
          <p:nvPr>
            <p:ph type="sldNum" sz="quarter" idx="12"/>
          </p:nvPr>
        </p:nvSpPr>
        <p:spPr>
          <a:xfrm>
            <a:off x="8172400" y="6492875"/>
            <a:ext cx="762000" cy="365125"/>
          </a:xfrm>
        </p:spPr>
        <p:txBody>
          <a:bodyPr/>
          <a:lstStyle/>
          <a:p>
            <a:fld id="{22C0FC32-FE04-4B34-B2E2-DC5D9D641DE5}" type="slidenum">
              <a:rPr lang="de-DE" smtClean="0"/>
              <a:pPr/>
              <a:t>14</a:t>
            </a:fld>
            <a:endParaRPr lang="de-DE"/>
          </a:p>
        </p:txBody>
      </p:sp>
      <p:graphicFrame>
        <p:nvGraphicFramePr>
          <p:cNvPr id="4" name="Diagramm 3"/>
          <p:cNvGraphicFramePr/>
          <p:nvPr/>
        </p:nvGraphicFramePr>
        <p:xfrm>
          <a:off x="1043608" y="692696"/>
          <a:ext cx="662473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bgerundetes Rechteck 4"/>
          <p:cNvSpPr/>
          <p:nvPr/>
        </p:nvSpPr>
        <p:spPr>
          <a:xfrm>
            <a:off x="179512" y="260648"/>
            <a:ext cx="2915816" cy="10801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Verkettung</a:t>
            </a:r>
          </a:p>
          <a:p>
            <a:pPr algn="ctr"/>
            <a:r>
              <a:rPr lang="de-DE" dirty="0" smtClean="0"/>
              <a:t>von  spezifischen</a:t>
            </a:r>
          </a:p>
          <a:p>
            <a:pPr algn="ctr"/>
            <a:r>
              <a:rPr lang="de-DE" dirty="0" smtClean="0"/>
              <a:t>Problemen</a:t>
            </a:r>
            <a:endParaRPr lang="de-DE" dirty="0"/>
          </a:p>
        </p:txBody>
      </p:sp>
    </p:spTree>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AcU, 20.September 2012, S.Josefia, msc</a:t>
            </a:r>
            <a:endParaRPr lang="de-DE"/>
          </a:p>
        </p:txBody>
      </p:sp>
      <p:graphicFrame>
        <p:nvGraphicFramePr>
          <p:cNvPr id="3" name="Diagram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Abgerundetes Rechteck 3"/>
          <p:cNvSpPr/>
          <p:nvPr/>
        </p:nvSpPr>
        <p:spPr>
          <a:xfrm>
            <a:off x="323528" y="332656"/>
            <a:ext cx="3888432" cy="11521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Beispiel von finanziellen Problemen, insbesondere bei kleinen Ordensgemeinschaften</a:t>
            </a:r>
            <a:endParaRPr lang="de-DE" dirty="0"/>
          </a:p>
        </p:txBody>
      </p:sp>
      <p:sp>
        <p:nvSpPr>
          <p:cNvPr id="5" name="Foliennummernplatzhalter 4"/>
          <p:cNvSpPr>
            <a:spLocks noGrp="1"/>
          </p:cNvSpPr>
          <p:nvPr>
            <p:ph type="sldNum" sz="quarter" idx="12"/>
          </p:nvPr>
        </p:nvSpPr>
        <p:spPr/>
        <p:txBody>
          <a:bodyPr/>
          <a:lstStyle/>
          <a:p>
            <a:fld id="{22C0FC32-FE04-4B34-B2E2-DC5D9D641DE5}" type="slidenum">
              <a:rPr lang="de-DE" smtClean="0"/>
              <a:pPr/>
              <a:t>15</a:t>
            </a:fld>
            <a:endParaRPr lang="de-DE"/>
          </a:p>
        </p:txBody>
      </p:sp>
    </p:spTree>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 4"/>
          <p:cNvGraphicFramePr/>
          <p:nvPr/>
        </p:nvGraphicFramePr>
        <p:xfrm>
          <a:off x="1115616" y="476672"/>
          <a:ext cx="6096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ußzeilenplatzhalter 2"/>
          <p:cNvSpPr>
            <a:spLocks noGrp="1"/>
          </p:cNvSpPr>
          <p:nvPr>
            <p:ph type="ftr" sz="quarter" idx="11"/>
          </p:nvPr>
        </p:nvSpPr>
        <p:spPr/>
        <p:txBody>
          <a:bodyPr/>
          <a:lstStyle/>
          <a:p>
            <a:r>
              <a:rPr lang="de-DE" smtClean="0"/>
              <a:t>AcU, 20.September 2012, S.Josefia, msc</a:t>
            </a:r>
            <a:endParaRPr lang="de-DE"/>
          </a:p>
        </p:txBody>
      </p:sp>
      <p:sp>
        <p:nvSpPr>
          <p:cNvPr id="4" name="Foliennummernplatzhalter 3"/>
          <p:cNvSpPr>
            <a:spLocks noGrp="1"/>
          </p:cNvSpPr>
          <p:nvPr>
            <p:ph type="sldNum" sz="quarter" idx="12"/>
          </p:nvPr>
        </p:nvSpPr>
        <p:spPr/>
        <p:txBody>
          <a:bodyPr/>
          <a:lstStyle/>
          <a:p>
            <a:fld id="{22C0FC32-FE04-4B34-B2E2-DC5D9D641DE5}" type="slidenum">
              <a:rPr lang="de-DE" smtClean="0"/>
              <a:pPr/>
              <a:t>16</a:t>
            </a:fld>
            <a:endParaRPr lang="de-DE"/>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AcU, 20.September 2012, S.Josefia, msc</a:t>
            </a:r>
            <a:endParaRPr lang="de-DE"/>
          </a:p>
        </p:txBody>
      </p:sp>
      <p:sp>
        <p:nvSpPr>
          <p:cNvPr id="3" name="Foliennummernplatzhalter 2"/>
          <p:cNvSpPr>
            <a:spLocks noGrp="1"/>
          </p:cNvSpPr>
          <p:nvPr>
            <p:ph type="sldNum" sz="quarter" idx="12"/>
          </p:nvPr>
        </p:nvSpPr>
        <p:spPr/>
        <p:txBody>
          <a:bodyPr/>
          <a:lstStyle/>
          <a:p>
            <a:fld id="{22C0FC32-FE04-4B34-B2E2-DC5D9D641DE5}" type="slidenum">
              <a:rPr lang="de-DE" smtClean="0"/>
              <a:pPr/>
              <a:t>17</a:t>
            </a:fld>
            <a:endParaRPr lang="de-DE"/>
          </a:p>
        </p:txBody>
      </p:sp>
      <p:graphicFrame>
        <p:nvGraphicFramePr>
          <p:cNvPr id="5" name="Diagramm 4"/>
          <p:cNvGraphicFramePr/>
          <p:nvPr/>
        </p:nvGraphicFramePr>
        <p:xfrm>
          <a:off x="1524000" y="1397000"/>
          <a:ext cx="6096000" cy="3184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e 6"/>
          <p:cNvSpPr/>
          <p:nvPr/>
        </p:nvSpPr>
        <p:spPr>
          <a:xfrm>
            <a:off x="3347864" y="1844824"/>
            <a:ext cx="2520280" cy="2304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Dienst-Gemeinschaft</a:t>
            </a:r>
            <a:endParaRPr lang="de-DE" dirty="0"/>
          </a:p>
        </p:txBody>
      </p:sp>
      <p:sp>
        <p:nvSpPr>
          <p:cNvPr id="8" name="Abgerundetes Rechteck 7"/>
          <p:cNvSpPr/>
          <p:nvPr/>
        </p:nvSpPr>
        <p:spPr>
          <a:xfrm>
            <a:off x="1547664" y="332656"/>
            <a:ext cx="6048672"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latin typeface="Arial Narrow" pitchFamily="34" charset="0"/>
              </a:rPr>
              <a:t>Grundordnung / kirchliches Arbeitsrecht</a:t>
            </a:r>
            <a:endParaRPr lang="de-DE" sz="2000" dirty="0">
              <a:latin typeface="Arial Narrow" pitchFamily="34" charset="0"/>
            </a:endParaRPr>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leichschenkliges Dreieck 14"/>
          <p:cNvSpPr/>
          <p:nvPr/>
        </p:nvSpPr>
        <p:spPr>
          <a:xfrm>
            <a:off x="971600" y="332656"/>
            <a:ext cx="6408712" cy="5472608"/>
          </a:xfrm>
          <a:prstGeom prst="triangl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ußzeilenplatzhalter 1"/>
          <p:cNvSpPr>
            <a:spLocks noGrp="1"/>
          </p:cNvSpPr>
          <p:nvPr>
            <p:ph type="ftr" sz="quarter" idx="11"/>
          </p:nvPr>
        </p:nvSpPr>
        <p:spPr/>
        <p:txBody>
          <a:bodyPr/>
          <a:lstStyle/>
          <a:p>
            <a:r>
              <a:rPr lang="de-DE" smtClean="0"/>
              <a:t>AcU, 20.September 2012, S.Josefia, msc</a:t>
            </a:r>
            <a:endParaRPr lang="de-DE"/>
          </a:p>
        </p:txBody>
      </p:sp>
      <p:sp>
        <p:nvSpPr>
          <p:cNvPr id="3" name="Foliennummernplatzhalter 2"/>
          <p:cNvSpPr>
            <a:spLocks noGrp="1"/>
          </p:cNvSpPr>
          <p:nvPr>
            <p:ph type="sldNum" sz="quarter" idx="12"/>
          </p:nvPr>
        </p:nvSpPr>
        <p:spPr/>
        <p:txBody>
          <a:bodyPr/>
          <a:lstStyle/>
          <a:p>
            <a:fld id="{22C0FC32-FE04-4B34-B2E2-DC5D9D641DE5}" type="slidenum">
              <a:rPr lang="de-DE" smtClean="0"/>
              <a:pPr/>
              <a:t>18</a:t>
            </a:fld>
            <a:endParaRPr lang="de-DE"/>
          </a:p>
        </p:txBody>
      </p:sp>
      <p:graphicFrame>
        <p:nvGraphicFramePr>
          <p:cNvPr id="13" name="Diagramm 12"/>
          <p:cNvGraphicFramePr/>
          <p:nvPr/>
        </p:nvGraphicFramePr>
        <p:xfrm>
          <a:off x="1403648" y="141277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Abgerundetes Rechteck 19"/>
          <p:cNvSpPr/>
          <p:nvPr/>
        </p:nvSpPr>
        <p:spPr>
          <a:xfrm>
            <a:off x="251520" y="476672"/>
            <a:ext cx="3168352" cy="7200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smtClean="0">
              <a:latin typeface="Arial Narrow" pitchFamily="34" charset="0"/>
            </a:endParaRPr>
          </a:p>
          <a:p>
            <a:r>
              <a:rPr lang="de-DE" dirty="0" smtClean="0">
                <a:latin typeface="Arial Narrow" pitchFamily="34" charset="0"/>
              </a:rPr>
              <a:t>Erwartung:</a:t>
            </a:r>
          </a:p>
          <a:p>
            <a:r>
              <a:rPr lang="de-DE" dirty="0" smtClean="0">
                <a:latin typeface="Arial Narrow" pitchFamily="34" charset="0"/>
              </a:rPr>
              <a:t>Dialog  -  Mitgestaltung</a:t>
            </a:r>
          </a:p>
          <a:p>
            <a:pPr algn="ctr"/>
            <a:endParaRPr lang="de-DE" dirty="0"/>
          </a:p>
        </p:txBody>
      </p:sp>
    </p:spTree>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AcU, 20.September 2012, S.Josefia, msc</a:t>
            </a:r>
            <a:endParaRPr lang="de-DE"/>
          </a:p>
        </p:txBody>
      </p:sp>
      <p:sp>
        <p:nvSpPr>
          <p:cNvPr id="3" name="Foliennummernplatzhalter 2"/>
          <p:cNvSpPr>
            <a:spLocks noGrp="1"/>
          </p:cNvSpPr>
          <p:nvPr>
            <p:ph type="sldNum" sz="quarter" idx="12"/>
          </p:nvPr>
        </p:nvSpPr>
        <p:spPr/>
        <p:txBody>
          <a:bodyPr/>
          <a:lstStyle/>
          <a:p>
            <a:fld id="{22C0FC32-FE04-4B34-B2E2-DC5D9D641DE5}" type="slidenum">
              <a:rPr lang="de-DE" smtClean="0"/>
              <a:pPr/>
              <a:t>19</a:t>
            </a:fld>
            <a:endParaRPr lang="de-DE"/>
          </a:p>
        </p:txBody>
      </p:sp>
      <p:graphicFrame>
        <p:nvGraphicFramePr>
          <p:cNvPr id="4" name="Diagramm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bgerundetes Rechteck 4"/>
          <p:cNvSpPr/>
          <p:nvPr/>
        </p:nvSpPr>
        <p:spPr>
          <a:xfrm>
            <a:off x="467544" y="404664"/>
            <a:ext cx="3744416"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Ein Weg in die Balance?</a:t>
            </a:r>
            <a:endParaRPr lang="de-DE" dirty="0"/>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683568" y="404664"/>
            <a:ext cx="7848872" cy="56886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smtClean="0">
              <a:solidFill>
                <a:schemeClr val="tx1"/>
              </a:solidFill>
            </a:endParaRPr>
          </a:p>
          <a:p>
            <a:pPr algn="just"/>
            <a:endParaRPr lang="de-DE" dirty="0" smtClean="0">
              <a:solidFill>
                <a:schemeClr val="tx1"/>
              </a:solidFill>
            </a:endParaRPr>
          </a:p>
          <a:p>
            <a:pPr algn="just"/>
            <a:r>
              <a:rPr lang="de-DE" u="sng" dirty="0" smtClean="0">
                <a:solidFill>
                  <a:schemeClr val="tx1"/>
                </a:solidFill>
              </a:rPr>
              <a:t> </a:t>
            </a:r>
          </a:p>
          <a:p>
            <a:pPr algn="just"/>
            <a:endParaRPr lang="de-DE" sz="2400" dirty="0" smtClean="0">
              <a:solidFill>
                <a:schemeClr val="tx1"/>
              </a:solidFill>
              <a:latin typeface="Arial Narrow" pitchFamily="34" charset="0"/>
            </a:endParaRPr>
          </a:p>
          <a:p>
            <a:pPr algn="ctr"/>
            <a:r>
              <a:rPr lang="de-DE" sz="3600" b="1" dirty="0" smtClean="0">
                <a:solidFill>
                  <a:schemeClr val="tx1"/>
                </a:solidFill>
                <a:latin typeface="Arial Narrow" pitchFamily="34" charset="0"/>
              </a:rPr>
              <a:t>Reflexion  </a:t>
            </a:r>
          </a:p>
          <a:p>
            <a:pPr algn="ctr"/>
            <a:endParaRPr lang="de-DE" sz="2400" b="1" dirty="0" smtClean="0">
              <a:solidFill>
                <a:schemeClr val="tx1"/>
              </a:solidFill>
              <a:latin typeface="Arial Narrow" pitchFamily="34" charset="0"/>
            </a:endParaRPr>
          </a:p>
          <a:p>
            <a:pPr algn="ctr"/>
            <a:r>
              <a:rPr lang="de-DE" sz="2400" dirty="0" smtClean="0">
                <a:solidFill>
                  <a:schemeClr val="tx1"/>
                </a:solidFill>
                <a:latin typeface="Arial Narrow" pitchFamily="34" charset="0"/>
              </a:rPr>
              <a:t>Der 3. Weg aus dem Blickwinkel </a:t>
            </a:r>
          </a:p>
          <a:p>
            <a:pPr algn="ctr"/>
            <a:r>
              <a:rPr lang="de-DE" sz="2400" dirty="0" smtClean="0">
                <a:solidFill>
                  <a:schemeClr val="tx1"/>
                </a:solidFill>
                <a:latin typeface="Arial Narrow" pitchFamily="34" charset="0"/>
              </a:rPr>
              <a:t>der (Frauen-)Ordensgemeinschaften</a:t>
            </a:r>
          </a:p>
          <a:p>
            <a:pPr algn="ctr"/>
            <a:endParaRPr lang="de-DE" sz="2400" dirty="0" smtClean="0">
              <a:solidFill>
                <a:schemeClr val="tx1"/>
              </a:solidFill>
              <a:latin typeface="Arial Narrow" pitchFamily="34" charset="0"/>
            </a:endParaRPr>
          </a:p>
          <a:p>
            <a:pPr algn="ctr"/>
            <a:endParaRPr lang="de-DE" sz="2400" dirty="0" smtClean="0">
              <a:solidFill>
                <a:schemeClr val="tx1"/>
              </a:solidFill>
              <a:latin typeface="Arial Narrow" pitchFamily="34" charset="0"/>
            </a:endParaRPr>
          </a:p>
          <a:p>
            <a:pPr algn="just"/>
            <a:endParaRPr lang="de-DE" sz="2400" dirty="0" smtClean="0">
              <a:solidFill>
                <a:schemeClr val="tx1"/>
              </a:solidFill>
              <a:latin typeface="Arial Narrow" pitchFamily="34" charset="0"/>
            </a:endParaRPr>
          </a:p>
          <a:p>
            <a:pPr algn="just"/>
            <a:endParaRPr lang="de-DE" sz="2400" dirty="0" smtClean="0">
              <a:solidFill>
                <a:schemeClr val="tx1"/>
              </a:solidFill>
            </a:endParaRPr>
          </a:p>
          <a:p>
            <a:endParaRPr lang="de-DE" dirty="0" smtClean="0">
              <a:solidFill>
                <a:schemeClr val="tx1"/>
              </a:solidFill>
            </a:endParaRPr>
          </a:p>
          <a:p>
            <a:endParaRPr lang="de-DE" dirty="0">
              <a:solidFill>
                <a:schemeClr val="tx1"/>
              </a:solidFill>
            </a:endParaRPr>
          </a:p>
        </p:txBody>
      </p:sp>
      <p:sp>
        <p:nvSpPr>
          <p:cNvPr id="3" name="Fußzeilenplatzhalter 2"/>
          <p:cNvSpPr>
            <a:spLocks noGrp="1"/>
          </p:cNvSpPr>
          <p:nvPr>
            <p:ph type="ftr" sz="quarter" idx="11"/>
          </p:nvPr>
        </p:nvSpPr>
        <p:spPr/>
        <p:txBody>
          <a:bodyPr/>
          <a:lstStyle/>
          <a:p>
            <a:r>
              <a:rPr lang="de-DE" smtClean="0"/>
              <a:t>AcU, 20.September 2012, S.Josefia, msc</a:t>
            </a:r>
            <a:endParaRPr lang="de-DE"/>
          </a:p>
        </p:txBody>
      </p:sp>
      <p:sp>
        <p:nvSpPr>
          <p:cNvPr id="4" name="Foliennummernplatzhalter 3"/>
          <p:cNvSpPr>
            <a:spLocks noGrp="1"/>
          </p:cNvSpPr>
          <p:nvPr>
            <p:ph type="sldNum" sz="quarter" idx="12"/>
          </p:nvPr>
        </p:nvSpPr>
        <p:spPr/>
        <p:txBody>
          <a:bodyPr/>
          <a:lstStyle/>
          <a:p>
            <a:fld id="{22C0FC32-FE04-4B34-B2E2-DC5D9D641DE5}" type="slidenum">
              <a:rPr lang="de-DE" smtClean="0"/>
              <a:pPr/>
              <a:t>2</a:t>
            </a:fld>
            <a:endParaRPr lang="de-DE" dirty="0"/>
          </a:p>
        </p:txBody>
      </p:sp>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539552" y="332656"/>
            <a:ext cx="7992888" cy="5760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600" dirty="0" smtClean="0"/>
          </a:p>
          <a:p>
            <a:endParaRPr lang="de-DE" sz="2400" dirty="0" smtClean="0">
              <a:latin typeface="Arial Narrow" pitchFamily="34" charset="0"/>
            </a:endParaRPr>
          </a:p>
          <a:p>
            <a:endParaRPr lang="de-DE" sz="2400" dirty="0" smtClean="0">
              <a:solidFill>
                <a:schemeClr val="tx1"/>
              </a:solidFill>
              <a:latin typeface="Arial Narrow" pitchFamily="34" charset="0"/>
            </a:endParaRPr>
          </a:p>
          <a:p>
            <a:endParaRPr lang="de-DE" sz="2800" dirty="0" smtClean="0">
              <a:solidFill>
                <a:schemeClr val="tx1"/>
              </a:solidFill>
              <a:latin typeface="Arial Narrow" pitchFamily="34" charset="0"/>
            </a:endParaRPr>
          </a:p>
          <a:p>
            <a:endParaRPr lang="de-DE" sz="2800" dirty="0" smtClean="0">
              <a:solidFill>
                <a:schemeClr val="tx1"/>
              </a:solidFill>
              <a:latin typeface="Arial Narrow" pitchFamily="34" charset="0"/>
            </a:endParaRPr>
          </a:p>
          <a:p>
            <a:endParaRPr lang="de-DE" sz="2800" dirty="0" smtClean="0">
              <a:solidFill>
                <a:schemeClr val="tx1"/>
              </a:solidFill>
              <a:latin typeface="Arial Narrow" pitchFamily="34" charset="0"/>
            </a:endParaRPr>
          </a:p>
          <a:p>
            <a:pPr algn="just"/>
            <a:r>
              <a:rPr lang="de-DE" sz="2800" dirty="0" smtClean="0">
                <a:solidFill>
                  <a:schemeClr val="tx1"/>
                </a:solidFill>
                <a:latin typeface="Arial Narrow" pitchFamily="34" charset="0"/>
              </a:rPr>
              <a:t>Der langjährigen Prozess tiefgreifender Veränderungen verläuft zwar in den Gemeinschaften zeitlich und mit Blick auf das Bedingungsgefüge </a:t>
            </a:r>
            <a:r>
              <a:rPr lang="de-DE" sz="2800" u="sng" dirty="0" smtClean="0">
                <a:solidFill>
                  <a:schemeClr val="tx1"/>
                </a:solidFill>
                <a:latin typeface="Arial Narrow" pitchFamily="34" charset="0"/>
              </a:rPr>
              <a:t>unterschiedlich </a:t>
            </a:r>
          </a:p>
          <a:p>
            <a:pPr algn="just"/>
            <a:r>
              <a:rPr lang="de-DE" sz="2800" dirty="0" smtClean="0">
                <a:solidFill>
                  <a:schemeClr val="tx1"/>
                </a:solidFill>
                <a:latin typeface="Arial Narrow" pitchFamily="34" charset="0"/>
              </a:rPr>
              <a:t>aber </a:t>
            </a:r>
          </a:p>
          <a:p>
            <a:pPr algn="just"/>
            <a:r>
              <a:rPr lang="de-DE" sz="2800" dirty="0" smtClean="0">
                <a:solidFill>
                  <a:schemeClr val="tx1"/>
                </a:solidFill>
                <a:latin typeface="Arial Narrow" pitchFamily="34" charset="0"/>
              </a:rPr>
              <a:t>es wird immer deutlicher, dass </a:t>
            </a:r>
            <a:r>
              <a:rPr lang="de-DE" sz="2800" dirty="0" err="1" smtClean="0">
                <a:solidFill>
                  <a:schemeClr val="tx1"/>
                </a:solidFill>
                <a:latin typeface="Arial Narrow" pitchFamily="34" charset="0"/>
              </a:rPr>
              <a:t>OrdG</a:t>
            </a:r>
            <a:r>
              <a:rPr lang="de-DE" sz="2800" dirty="0" smtClean="0">
                <a:solidFill>
                  <a:schemeClr val="tx1"/>
                </a:solidFill>
                <a:latin typeface="Arial Narrow" pitchFamily="34" charset="0"/>
              </a:rPr>
              <a:t> in der Dienstgeber-Funktion Gefahr laufen, </a:t>
            </a:r>
            <a:r>
              <a:rPr lang="de-DE" sz="2800" dirty="0" smtClean="0">
                <a:solidFill>
                  <a:srgbClr val="FFFF00"/>
                </a:solidFill>
                <a:latin typeface="Arial Narrow" pitchFamily="34" charset="0"/>
              </a:rPr>
              <a:t>zwischen</a:t>
            </a:r>
            <a:r>
              <a:rPr lang="de-DE" sz="2800" dirty="0" smtClean="0">
                <a:solidFill>
                  <a:schemeClr val="tx1"/>
                </a:solidFill>
                <a:latin typeface="Arial Narrow" pitchFamily="34" charset="0"/>
              </a:rPr>
              <a:t> die Systeme zu geraten und deshalb müssen sie sich </a:t>
            </a:r>
          </a:p>
          <a:p>
            <a:pPr algn="just"/>
            <a:r>
              <a:rPr lang="de-DE" sz="2800" dirty="0" smtClean="0">
                <a:solidFill>
                  <a:schemeClr val="tx1"/>
                </a:solidFill>
                <a:latin typeface="Arial Narrow" pitchFamily="34" charset="0"/>
              </a:rPr>
              <a:t>als </a:t>
            </a:r>
            <a:r>
              <a:rPr lang="de-DE" sz="2800" dirty="0" smtClean="0">
                <a:solidFill>
                  <a:srgbClr val="FFFF00"/>
                </a:solidFill>
                <a:latin typeface="Arial Narrow" pitchFamily="34" charset="0"/>
              </a:rPr>
              <a:t>geistliche Gemeinschaften</a:t>
            </a:r>
            <a:r>
              <a:rPr lang="de-DE" sz="2800" dirty="0" smtClean="0">
                <a:solidFill>
                  <a:schemeClr val="tx1"/>
                </a:solidFill>
                <a:latin typeface="Arial Narrow" pitchFamily="34" charset="0"/>
              </a:rPr>
              <a:t> inmitten der Kirche Christi für ihre Ziele und Ihre Identität  den Veränderungsprozessen stellen und den Dialog suchen. </a:t>
            </a:r>
            <a:endParaRPr lang="de-DE" sz="2400" dirty="0" smtClean="0">
              <a:solidFill>
                <a:schemeClr val="tx1"/>
              </a:solidFill>
              <a:latin typeface="Arial Narrow" pitchFamily="34" charset="0"/>
            </a:endParaRPr>
          </a:p>
          <a:p>
            <a:endParaRPr lang="de-DE" sz="2400" dirty="0" smtClean="0">
              <a:solidFill>
                <a:schemeClr val="tx1"/>
              </a:solidFill>
              <a:latin typeface="Arial Narrow" pitchFamily="34" charset="0"/>
            </a:endParaRPr>
          </a:p>
          <a:p>
            <a:endParaRPr lang="de-DE" sz="2400" dirty="0" smtClean="0">
              <a:solidFill>
                <a:schemeClr val="tx1"/>
              </a:solidFill>
              <a:latin typeface="Arial Narrow" pitchFamily="34" charset="0"/>
            </a:endParaRPr>
          </a:p>
          <a:p>
            <a:endParaRPr lang="de-DE" sz="2400" dirty="0" smtClean="0">
              <a:latin typeface="Arial Narrow" pitchFamily="34" charset="0"/>
            </a:endParaRPr>
          </a:p>
          <a:p>
            <a:endParaRPr lang="de-DE" sz="2400" dirty="0" smtClean="0">
              <a:latin typeface="Arial Narrow" pitchFamily="34" charset="0"/>
            </a:endParaRPr>
          </a:p>
          <a:p>
            <a:endParaRPr lang="de-DE" sz="1600" dirty="0" smtClean="0"/>
          </a:p>
          <a:p>
            <a:endParaRPr lang="de-DE" dirty="0"/>
          </a:p>
        </p:txBody>
      </p:sp>
      <p:sp>
        <p:nvSpPr>
          <p:cNvPr id="3" name="Fußzeilenplatzhalter 2"/>
          <p:cNvSpPr>
            <a:spLocks noGrp="1"/>
          </p:cNvSpPr>
          <p:nvPr>
            <p:ph type="ftr" sz="quarter" idx="11"/>
          </p:nvPr>
        </p:nvSpPr>
        <p:spPr/>
        <p:txBody>
          <a:bodyPr/>
          <a:lstStyle/>
          <a:p>
            <a:r>
              <a:rPr lang="de-DE" dirty="0" err="1" smtClean="0"/>
              <a:t>AcU</a:t>
            </a:r>
            <a:r>
              <a:rPr lang="de-DE" dirty="0" smtClean="0"/>
              <a:t>, 20.September 2012, </a:t>
            </a:r>
            <a:r>
              <a:rPr lang="de-DE" dirty="0" err="1" smtClean="0"/>
              <a:t>S.Josefia</a:t>
            </a:r>
            <a:r>
              <a:rPr lang="de-DE" dirty="0" smtClean="0"/>
              <a:t>, msc</a:t>
            </a:r>
            <a:endParaRPr lang="de-DE" dirty="0"/>
          </a:p>
        </p:txBody>
      </p:sp>
      <p:sp>
        <p:nvSpPr>
          <p:cNvPr id="4" name="Foliennummernplatzhalter 3"/>
          <p:cNvSpPr>
            <a:spLocks noGrp="1"/>
          </p:cNvSpPr>
          <p:nvPr>
            <p:ph type="sldNum" sz="quarter" idx="12"/>
          </p:nvPr>
        </p:nvSpPr>
        <p:spPr/>
        <p:txBody>
          <a:bodyPr/>
          <a:lstStyle/>
          <a:p>
            <a:fld id="{22C0FC32-FE04-4B34-B2E2-DC5D9D641DE5}" type="slidenum">
              <a:rPr lang="de-DE" smtClean="0"/>
              <a:pPr/>
              <a:t>20</a:t>
            </a:fld>
            <a:endParaRPr lang="de-DE"/>
          </a:p>
        </p:txBody>
      </p:sp>
    </p:spTree>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539552" y="332656"/>
            <a:ext cx="7992888" cy="61206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1600" dirty="0" smtClean="0"/>
          </a:p>
          <a:p>
            <a:endParaRPr lang="de-DE" sz="2400" dirty="0" smtClean="0">
              <a:latin typeface="Arial Narrow" pitchFamily="34" charset="0"/>
            </a:endParaRPr>
          </a:p>
          <a:p>
            <a:endParaRPr lang="de-DE" sz="2400" dirty="0" smtClean="0">
              <a:solidFill>
                <a:schemeClr val="tx1"/>
              </a:solidFill>
              <a:latin typeface="Arial Narrow" pitchFamily="34" charset="0"/>
            </a:endParaRPr>
          </a:p>
          <a:p>
            <a:endParaRPr lang="de-DE" sz="2800" dirty="0" smtClean="0">
              <a:solidFill>
                <a:schemeClr val="tx1"/>
              </a:solidFill>
              <a:latin typeface="Arial Narrow" pitchFamily="34" charset="0"/>
            </a:endParaRPr>
          </a:p>
          <a:p>
            <a:endParaRPr lang="de-DE" sz="2400" dirty="0" smtClean="0">
              <a:solidFill>
                <a:schemeClr val="tx1"/>
              </a:solidFill>
              <a:latin typeface="Arial Narrow" pitchFamily="34" charset="0"/>
            </a:endParaRPr>
          </a:p>
          <a:p>
            <a:endParaRPr lang="de-DE" sz="2400" dirty="0" smtClean="0">
              <a:solidFill>
                <a:schemeClr val="tx1"/>
              </a:solidFill>
              <a:latin typeface="Arial Narrow" pitchFamily="34" charset="0"/>
            </a:endParaRPr>
          </a:p>
          <a:p>
            <a:endParaRPr lang="de-DE" sz="2400" dirty="0" smtClean="0">
              <a:solidFill>
                <a:schemeClr val="tx1"/>
              </a:solidFill>
              <a:latin typeface="Arial Narrow" pitchFamily="34" charset="0"/>
            </a:endParaRPr>
          </a:p>
          <a:p>
            <a:r>
              <a:rPr lang="de-DE" sz="2400" dirty="0" smtClean="0">
                <a:solidFill>
                  <a:schemeClr val="tx1"/>
                </a:solidFill>
                <a:latin typeface="Arial Narrow" pitchFamily="34" charset="0"/>
              </a:rPr>
              <a:t>Hier liegt die </a:t>
            </a:r>
            <a:r>
              <a:rPr lang="de-DE" sz="2400" dirty="0" smtClean="0">
                <a:solidFill>
                  <a:srgbClr val="FFFF00"/>
                </a:solidFill>
                <a:latin typeface="Arial Narrow" pitchFamily="34" charset="0"/>
              </a:rPr>
              <a:t>tiefste Begründung</a:t>
            </a:r>
            <a:r>
              <a:rPr lang="de-DE" sz="2400" dirty="0" smtClean="0">
                <a:solidFill>
                  <a:schemeClr val="tx1"/>
                </a:solidFill>
                <a:latin typeface="Arial Narrow" pitchFamily="34" charset="0"/>
              </a:rPr>
              <a:t>, wenn Ordensgemeinschaften bei der Ausgestaltung von Bedingungen des 3. Weges gehört werden und Einfluss nehmen wollen. Denn die Erwartungen an den Weg resultieren nicht nur aus den genannten personellen, strukturellen und finanziellen Problemen. </a:t>
            </a:r>
          </a:p>
          <a:p>
            <a:endParaRPr lang="de-DE" sz="2400" b="1" dirty="0" smtClean="0">
              <a:solidFill>
                <a:srgbClr val="FFFF00"/>
              </a:solidFill>
              <a:latin typeface="Arial Narrow" pitchFamily="34" charset="0"/>
            </a:endParaRPr>
          </a:p>
          <a:p>
            <a:r>
              <a:rPr lang="de-DE" sz="2400" b="1" dirty="0" smtClean="0">
                <a:solidFill>
                  <a:srgbClr val="FFFF00"/>
                </a:solidFill>
                <a:latin typeface="Arial Narrow" pitchFamily="34" charset="0"/>
              </a:rPr>
              <a:t>In Zeiten, in denen man von der Krise des Glaubens spricht, muss gefragt werden,</a:t>
            </a:r>
          </a:p>
          <a:p>
            <a:pPr marL="0" lvl="2"/>
            <a:endParaRPr lang="de-DE" sz="2400" dirty="0" smtClean="0">
              <a:solidFill>
                <a:schemeClr val="tx1"/>
              </a:solidFill>
              <a:latin typeface="Arial Narrow" pitchFamily="34" charset="0"/>
            </a:endParaRPr>
          </a:p>
          <a:p>
            <a:pPr marL="0" lvl="2"/>
            <a:r>
              <a:rPr lang="de-DE" sz="2400" dirty="0" smtClean="0">
                <a:solidFill>
                  <a:schemeClr val="tx1"/>
                </a:solidFill>
                <a:latin typeface="Arial Narrow" pitchFamily="34" charset="0"/>
              </a:rPr>
              <a:t>welchen </a:t>
            </a:r>
            <a:r>
              <a:rPr lang="de-DE" sz="2400" b="1" dirty="0" smtClean="0">
                <a:solidFill>
                  <a:srgbClr val="FFFF00"/>
                </a:solidFill>
                <a:latin typeface="Arial Narrow" pitchFamily="34" charset="0"/>
              </a:rPr>
              <a:t>innerkirchlichen Platz</a:t>
            </a:r>
            <a:r>
              <a:rPr lang="de-DE" sz="2400" b="1" dirty="0" smtClean="0">
                <a:solidFill>
                  <a:schemeClr val="tx1"/>
                </a:solidFill>
                <a:latin typeface="Arial Narrow" pitchFamily="34" charset="0"/>
              </a:rPr>
              <a:t> haben </a:t>
            </a:r>
            <a:r>
              <a:rPr lang="de-DE" sz="2400" b="1" dirty="0" err="1" smtClean="0">
                <a:solidFill>
                  <a:schemeClr val="tx1"/>
                </a:solidFill>
                <a:latin typeface="Arial Narrow" pitchFamily="34" charset="0"/>
              </a:rPr>
              <a:t>OrdG</a:t>
            </a:r>
            <a:r>
              <a:rPr lang="de-DE" sz="2400" b="1" dirty="0" smtClean="0">
                <a:solidFill>
                  <a:schemeClr val="tx1"/>
                </a:solidFill>
                <a:latin typeface="Arial Narrow" pitchFamily="34" charset="0"/>
              </a:rPr>
              <a:t> </a:t>
            </a:r>
            <a:r>
              <a:rPr lang="de-DE" sz="2400" b="1" dirty="0" smtClean="0">
                <a:solidFill>
                  <a:srgbClr val="FFFF00"/>
                </a:solidFill>
                <a:latin typeface="Arial Narrow" pitchFamily="34" charset="0"/>
              </a:rPr>
              <a:t>heute</a:t>
            </a:r>
            <a:r>
              <a:rPr lang="de-DE" sz="2400" b="1" dirty="0" smtClean="0">
                <a:solidFill>
                  <a:schemeClr val="tx1"/>
                </a:solidFill>
                <a:latin typeface="Arial Narrow" pitchFamily="34" charset="0"/>
              </a:rPr>
              <a:t>, haben Frauen und Männer, die sich durch </a:t>
            </a:r>
            <a:r>
              <a:rPr lang="de-DE" sz="2400" b="1" dirty="0" smtClean="0">
                <a:solidFill>
                  <a:srgbClr val="FFFF00"/>
                </a:solidFill>
                <a:latin typeface="Arial Narrow" pitchFamily="34" charset="0"/>
              </a:rPr>
              <a:t>Lebensentscheidung</a:t>
            </a:r>
            <a:r>
              <a:rPr lang="de-DE" sz="2400" b="1" dirty="0" smtClean="0">
                <a:solidFill>
                  <a:schemeClr val="tx1"/>
                </a:solidFill>
                <a:latin typeface="Arial Narrow" pitchFamily="34" charset="0"/>
              </a:rPr>
              <a:t> </a:t>
            </a:r>
            <a:r>
              <a:rPr lang="de-DE" sz="2400" dirty="0" smtClean="0">
                <a:solidFill>
                  <a:schemeClr val="tx1"/>
                </a:solidFill>
                <a:latin typeface="Arial Narrow" pitchFamily="34" charset="0"/>
              </a:rPr>
              <a:t>  </a:t>
            </a:r>
            <a:r>
              <a:rPr lang="de-DE" sz="2400" dirty="0" smtClean="0">
                <a:solidFill>
                  <a:schemeClr val="tx1"/>
                </a:solidFill>
                <a:latin typeface="Arial Narrow" pitchFamily="34" charset="0"/>
              </a:rPr>
              <a:t>aus christlichem </a:t>
            </a:r>
            <a:r>
              <a:rPr lang="de-DE" sz="2400" dirty="0" smtClean="0">
                <a:solidFill>
                  <a:schemeClr val="tx1"/>
                </a:solidFill>
                <a:latin typeface="Arial Narrow" pitchFamily="34" charset="0"/>
              </a:rPr>
              <a:t>Glauben </a:t>
            </a:r>
            <a:r>
              <a:rPr lang="de-DE" sz="2400" dirty="0" smtClean="0">
                <a:solidFill>
                  <a:schemeClr val="tx1"/>
                </a:solidFill>
                <a:latin typeface="Arial Narrow" pitchFamily="34" charset="0"/>
              </a:rPr>
              <a:t>für den Dienst in </a:t>
            </a:r>
            <a:r>
              <a:rPr lang="de-DE" sz="2400" dirty="0" smtClean="0">
                <a:solidFill>
                  <a:schemeClr val="tx1"/>
                </a:solidFill>
                <a:latin typeface="Arial Narrow" pitchFamily="34" charset="0"/>
              </a:rPr>
              <a:t>der Kirche einsetzen? </a:t>
            </a:r>
          </a:p>
          <a:p>
            <a:pPr marL="0" lvl="2"/>
            <a:r>
              <a:rPr lang="de-DE" sz="2400" dirty="0" smtClean="0">
                <a:solidFill>
                  <a:schemeClr val="tx1"/>
                </a:solidFill>
                <a:latin typeface="Arial Narrow" pitchFamily="34" charset="0"/>
              </a:rPr>
              <a:t>Welche Zukunftsperspektive spricht man ihnen zu</a:t>
            </a:r>
          </a:p>
          <a:p>
            <a:pPr marL="457200" lvl="4"/>
            <a:r>
              <a:rPr lang="de-DE" sz="2400" dirty="0" smtClean="0">
                <a:solidFill>
                  <a:schemeClr val="tx1"/>
                </a:solidFill>
                <a:latin typeface="Arial Narrow" pitchFamily="34" charset="0"/>
              </a:rPr>
              <a:t>aus Sicht der hierarchisch verfassten Kirche,</a:t>
            </a:r>
          </a:p>
          <a:p>
            <a:pPr marL="457200" lvl="4"/>
            <a:r>
              <a:rPr lang="de-DE" sz="2400" dirty="0" smtClean="0">
                <a:solidFill>
                  <a:schemeClr val="tx1"/>
                </a:solidFill>
                <a:latin typeface="Arial Narrow" pitchFamily="34" charset="0"/>
              </a:rPr>
              <a:t>aus Sicht der „Caritas“ innerhalb der Kirche,</a:t>
            </a:r>
          </a:p>
          <a:p>
            <a:pPr marL="457200" lvl="4"/>
            <a:r>
              <a:rPr lang="de-DE" sz="2400" dirty="0" smtClean="0">
                <a:solidFill>
                  <a:schemeClr val="tx1"/>
                </a:solidFill>
                <a:latin typeface="Arial Narrow" pitchFamily="34" charset="0"/>
              </a:rPr>
              <a:t>aus eigener Sicht?</a:t>
            </a:r>
          </a:p>
          <a:p>
            <a:pPr marL="360363"/>
            <a:endParaRPr lang="de-DE" sz="2400" dirty="0" smtClean="0">
              <a:solidFill>
                <a:schemeClr val="tx1"/>
              </a:solidFill>
            </a:endParaRPr>
          </a:p>
          <a:p>
            <a:endParaRPr lang="de-DE" sz="2400" dirty="0" smtClean="0">
              <a:solidFill>
                <a:schemeClr val="tx1"/>
              </a:solidFill>
              <a:latin typeface="Arial Narrow" pitchFamily="34" charset="0"/>
            </a:endParaRPr>
          </a:p>
          <a:p>
            <a:endParaRPr lang="de-DE" sz="2400" dirty="0" smtClean="0">
              <a:solidFill>
                <a:schemeClr val="tx1"/>
              </a:solidFill>
              <a:latin typeface="Arial Narrow" pitchFamily="34" charset="0"/>
            </a:endParaRPr>
          </a:p>
          <a:p>
            <a:endParaRPr lang="de-DE" sz="2400" dirty="0" smtClean="0">
              <a:solidFill>
                <a:schemeClr val="tx1"/>
              </a:solidFill>
              <a:latin typeface="Arial Narrow" pitchFamily="34" charset="0"/>
            </a:endParaRPr>
          </a:p>
          <a:p>
            <a:endParaRPr lang="de-DE" sz="2400" dirty="0" smtClean="0">
              <a:latin typeface="Arial Narrow" pitchFamily="34" charset="0"/>
            </a:endParaRPr>
          </a:p>
          <a:p>
            <a:endParaRPr lang="de-DE" sz="2400" dirty="0" smtClean="0">
              <a:latin typeface="Arial Narrow" pitchFamily="34" charset="0"/>
            </a:endParaRPr>
          </a:p>
          <a:p>
            <a:endParaRPr lang="de-DE" sz="1600" dirty="0" smtClean="0"/>
          </a:p>
          <a:p>
            <a:endParaRPr lang="de-DE" dirty="0"/>
          </a:p>
        </p:txBody>
      </p:sp>
      <p:sp>
        <p:nvSpPr>
          <p:cNvPr id="3" name="Fußzeilenplatzhalter 2"/>
          <p:cNvSpPr>
            <a:spLocks noGrp="1"/>
          </p:cNvSpPr>
          <p:nvPr>
            <p:ph type="ftr" sz="quarter" idx="11"/>
          </p:nvPr>
        </p:nvSpPr>
        <p:spPr/>
        <p:txBody>
          <a:bodyPr/>
          <a:lstStyle/>
          <a:p>
            <a:r>
              <a:rPr lang="de-DE" smtClean="0"/>
              <a:t>AcU, 20.September 2012, S.Josefia, msc</a:t>
            </a:r>
            <a:endParaRPr lang="de-DE"/>
          </a:p>
        </p:txBody>
      </p:sp>
      <p:sp>
        <p:nvSpPr>
          <p:cNvPr id="4" name="Foliennummernplatzhalter 3"/>
          <p:cNvSpPr>
            <a:spLocks noGrp="1"/>
          </p:cNvSpPr>
          <p:nvPr>
            <p:ph type="sldNum" sz="quarter" idx="12"/>
          </p:nvPr>
        </p:nvSpPr>
        <p:spPr/>
        <p:txBody>
          <a:bodyPr/>
          <a:lstStyle/>
          <a:p>
            <a:fld id="{22C0FC32-FE04-4B34-B2E2-DC5D9D641DE5}" type="slidenum">
              <a:rPr lang="de-DE" smtClean="0"/>
              <a:pPr/>
              <a:t>21</a:t>
            </a:fld>
            <a:endParaRPr lang="de-DE" dirty="0"/>
          </a:p>
        </p:txBody>
      </p:sp>
    </p:spTree>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971600" y="836712"/>
            <a:ext cx="7200800" cy="4680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dirty="0"/>
          </a:p>
        </p:txBody>
      </p:sp>
      <p:sp>
        <p:nvSpPr>
          <p:cNvPr id="3" name="Fußzeilenplatzhalter 2"/>
          <p:cNvSpPr>
            <a:spLocks noGrp="1"/>
          </p:cNvSpPr>
          <p:nvPr>
            <p:ph type="ftr" sz="quarter" idx="11"/>
          </p:nvPr>
        </p:nvSpPr>
        <p:spPr/>
        <p:txBody>
          <a:bodyPr/>
          <a:lstStyle/>
          <a:p>
            <a:r>
              <a:rPr lang="de-DE" smtClean="0"/>
              <a:t>AcU, 20.September 2012, S.Josefia, msc</a:t>
            </a:r>
            <a:endParaRPr lang="de-DE"/>
          </a:p>
        </p:txBody>
      </p:sp>
      <p:sp>
        <p:nvSpPr>
          <p:cNvPr id="4" name="Textfeld 3"/>
          <p:cNvSpPr txBox="1"/>
          <p:nvPr/>
        </p:nvSpPr>
        <p:spPr>
          <a:xfrm>
            <a:off x="755576" y="476672"/>
            <a:ext cx="6552728" cy="1107996"/>
          </a:xfrm>
          <a:prstGeom prst="rect">
            <a:avLst/>
          </a:prstGeom>
          <a:noFill/>
        </p:spPr>
        <p:txBody>
          <a:bodyPr wrap="square" rtlCol="0">
            <a:spAutoFit/>
          </a:bodyPr>
          <a:lstStyle/>
          <a:p>
            <a:endParaRPr lang="de-DE" sz="2400" dirty="0" smtClean="0">
              <a:latin typeface="Arial Narrow" pitchFamily="34" charset="0"/>
            </a:endParaRPr>
          </a:p>
          <a:p>
            <a:endParaRPr lang="de-DE" sz="2400" dirty="0" smtClean="0">
              <a:latin typeface="Arial Narrow" pitchFamily="34" charset="0"/>
            </a:endParaRPr>
          </a:p>
          <a:p>
            <a:endParaRPr lang="de-DE" dirty="0"/>
          </a:p>
        </p:txBody>
      </p:sp>
      <p:sp>
        <p:nvSpPr>
          <p:cNvPr id="5" name="Abgerundetes Rechteck 4"/>
          <p:cNvSpPr/>
          <p:nvPr/>
        </p:nvSpPr>
        <p:spPr>
          <a:xfrm>
            <a:off x="1187624" y="836712"/>
            <a:ext cx="6408712" cy="460851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400" dirty="0" smtClean="0">
                <a:latin typeface="Arial Narrow" pitchFamily="34" charset="0"/>
              </a:rPr>
              <a:t>Mein Beitrag </a:t>
            </a:r>
          </a:p>
          <a:p>
            <a:r>
              <a:rPr lang="de-DE" sz="2400" dirty="0" smtClean="0">
                <a:latin typeface="Arial Narrow" pitchFamily="34" charset="0"/>
              </a:rPr>
              <a:t>sollte der Reflexion und Diskussion dienen, deshalb so viele Fragen!</a:t>
            </a:r>
          </a:p>
          <a:p>
            <a:endParaRPr lang="de-DE" sz="2400" dirty="0" smtClean="0">
              <a:latin typeface="Arial Narrow" pitchFamily="34" charset="0"/>
            </a:endParaRPr>
          </a:p>
          <a:p>
            <a:r>
              <a:rPr lang="de-DE" sz="2400" dirty="0" smtClean="0">
                <a:latin typeface="Arial Narrow" pitchFamily="34" charset="0"/>
              </a:rPr>
              <a:t>Eine abschließende Frage möchte ich </a:t>
            </a:r>
          </a:p>
          <a:p>
            <a:r>
              <a:rPr lang="de-DE" sz="2400" dirty="0" smtClean="0">
                <a:latin typeface="Arial Narrow" pitchFamily="34" charset="0"/>
              </a:rPr>
              <a:t>mit Ihnen zusammen </a:t>
            </a:r>
          </a:p>
          <a:p>
            <a:r>
              <a:rPr lang="de-DE" sz="2400" dirty="0" smtClean="0">
                <a:latin typeface="Arial Narrow" pitchFamily="34" charset="0"/>
              </a:rPr>
              <a:t>an unseren obersten Dienstherrn richten, </a:t>
            </a:r>
          </a:p>
          <a:p>
            <a:r>
              <a:rPr lang="de-DE" sz="2400" dirty="0" smtClean="0">
                <a:latin typeface="Arial Narrow" pitchFamily="34" charset="0"/>
              </a:rPr>
              <a:t>der uns das </a:t>
            </a:r>
            <a:r>
              <a:rPr lang="de-DE" sz="2400" b="1" i="1" dirty="0" smtClean="0">
                <a:solidFill>
                  <a:srgbClr val="FFFF00"/>
                </a:solidFill>
                <a:latin typeface="Arial Narrow" pitchFamily="34" charset="0"/>
              </a:rPr>
              <a:t>Heute</a:t>
            </a:r>
            <a:r>
              <a:rPr lang="de-DE" sz="2400" dirty="0" smtClean="0">
                <a:latin typeface="Arial Narrow" pitchFamily="34" charset="0"/>
              </a:rPr>
              <a:t> nicht nur zumutet, </a:t>
            </a:r>
          </a:p>
          <a:p>
            <a:r>
              <a:rPr lang="de-DE" sz="2400" dirty="0" smtClean="0">
                <a:latin typeface="Arial Narrow" pitchFamily="34" charset="0"/>
              </a:rPr>
              <a:t>sondern auch zutraut.</a:t>
            </a:r>
          </a:p>
          <a:p>
            <a:pPr algn="ctr"/>
            <a:endParaRPr lang="de-DE" dirty="0" smtClean="0"/>
          </a:p>
          <a:p>
            <a:pPr algn="ctr"/>
            <a:endParaRPr lang="de-DE" dirty="0"/>
          </a:p>
        </p:txBody>
      </p:sp>
      <p:sp>
        <p:nvSpPr>
          <p:cNvPr id="6" name="Foliennummernplatzhalter 5"/>
          <p:cNvSpPr>
            <a:spLocks noGrp="1"/>
          </p:cNvSpPr>
          <p:nvPr>
            <p:ph type="sldNum" sz="quarter" idx="12"/>
          </p:nvPr>
        </p:nvSpPr>
        <p:spPr/>
        <p:txBody>
          <a:bodyPr/>
          <a:lstStyle/>
          <a:p>
            <a:fld id="{22C0FC32-FE04-4B34-B2E2-DC5D9D641DE5}" type="slidenum">
              <a:rPr lang="de-DE" smtClean="0"/>
              <a:pPr/>
              <a:t>22</a:t>
            </a:fld>
            <a:endParaRPr lang="de-DE"/>
          </a:p>
        </p:txBody>
      </p:sp>
    </p:spTree>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Y:\6_Bilder_Foto\Sturm auf d. Meere_3 004.jpg"/>
          <p:cNvPicPr>
            <a:picLocks noChangeAspect="1" noChangeArrowheads="1"/>
          </p:cNvPicPr>
          <p:nvPr/>
        </p:nvPicPr>
        <p:blipFill>
          <a:blip r:embed="rId3" cstate="print"/>
          <a:srcRect/>
          <a:stretch>
            <a:fillRect/>
          </a:stretch>
        </p:blipFill>
        <p:spPr bwMode="auto">
          <a:xfrm>
            <a:off x="223278" y="260648"/>
            <a:ext cx="5212818" cy="6192688"/>
          </a:xfrm>
          <a:prstGeom prst="rect">
            <a:avLst/>
          </a:prstGeom>
          <a:noFill/>
        </p:spPr>
      </p:pic>
      <p:sp>
        <p:nvSpPr>
          <p:cNvPr id="3" name="Vertikaler Bildlauf 2"/>
          <p:cNvSpPr/>
          <p:nvPr/>
        </p:nvSpPr>
        <p:spPr>
          <a:xfrm>
            <a:off x="5652120" y="836712"/>
            <a:ext cx="3240360" cy="5256584"/>
          </a:xfrm>
          <a:prstGeom prst="verticalScroll">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Herr,</a:t>
            </a:r>
          </a:p>
          <a:p>
            <a:pPr algn="ctr"/>
            <a:r>
              <a:rPr lang="de-DE" dirty="0" smtClean="0"/>
              <a:t>kümmert es Dich nicht</a:t>
            </a:r>
          </a:p>
          <a:p>
            <a:pPr algn="ctr"/>
            <a:r>
              <a:rPr lang="de-DE" dirty="0" smtClean="0"/>
              <a:t>...........?</a:t>
            </a:r>
          </a:p>
          <a:p>
            <a:pPr algn="ctr"/>
            <a:endParaRPr lang="de-DE" dirty="0" smtClean="0"/>
          </a:p>
          <a:p>
            <a:pPr algn="ctr"/>
            <a:r>
              <a:rPr lang="de-DE" dirty="0" smtClean="0">
                <a:solidFill>
                  <a:srgbClr val="FFFF00"/>
                </a:solidFill>
              </a:rPr>
              <a:t>Warum</a:t>
            </a:r>
          </a:p>
          <a:p>
            <a:pPr algn="ctr"/>
            <a:r>
              <a:rPr lang="de-DE" dirty="0" smtClean="0">
                <a:solidFill>
                  <a:srgbClr val="FFFF00"/>
                </a:solidFill>
              </a:rPr>
              <a:t>seid Ihr so kleingläubig?</a:t>
            </a:r>
          </a:p>
          <a:p>
            <a:pPr algn="ctr"/>
            <a:endParaRPr lang="de-DE" dirty="0" smtClean="0"/>
          </a:p>
          <a:p>
            <a:pPr algn="ctr"/>
            <a:endParaRPr lang="de-DE" dirty="0" smtClean="0"/>
          </a:p>
          <a:p>
            <a:pPr algn="ctr"/>
            <a:r>
              <a:rPr lang="de-DE" dirty="0" smtClean="0">
                <a:solidFill>
                  <a:schemeClr val="accent2">
                    <a:lumMod val="20000"/>
                    <a:lumOff val="80000"/>
                  </a:schemeClr>
                </a:solidFill>
              </a:rPr>
              <a:t>Er gebot dem Sturm</a:t>
            </a:r>
          </a:p>
          <a:p>
            <a:pPr algn="ctr"/>
            <a:r>
              <a:rPr lang="de-DE" dirty="0" smtClean="0">
                <a:solidFill>
                  <a:schemeClr val="accent2">
                    <a:lumMod val="20000"/>
                    <a:lumOff val="80000"/>
                  </a:schemeClr>
                </a:solidFill>
              </a:rPr>
              <a:t>....und es trat</a:t>
            </a:r>
          </a:p>
          <a:p>
            <a:pPr algn="ctr"/>
            <a:r>
              <a:rPr lang="de-DE" dirty="0" smtClean="0">
                <a:solidFill>
                  <a:schemeClr val="accent2">
                    <a:lumMod val="20000"/>
                    <a:lumOff val="80000"/>
                  </a:schemeClr>
                </a:solidFill>
              </a:rPr>
              <a:t>eine große Stille ein.</a:t>
            </a:r>
          </a:p>
          <a:p>
            <a:pPr algn="ctr"/>
            <a:endParaRPr lang="de-DE" dirty="0" smtClean="0">
              <a:solidFill>
                <a:schemeClr val="accent2">
                  <a:lumMod val="20000"/>
                  <a:lumOff val="80000"/>
                </a:schemeClr>
              </a:solidFill>
            </a:endParaRPr>
          </a:p>
          <a:p>
            <a:pPr algn="ctr"/>
            <a:r>
              <a:rPr lang="de-DE" sz="1200" dirty="0" smtClean="0">
                <a:solidFill>
                  <a:schemeClr val="accent2">
                    <a:lumMod val="20000"/>
                    <a:lumOff val="80000"/>
                  </a:schemeClr>
                </a:solidFill>
              </a:rPr>
              <a:t>Mk. 9, Sturm auf dem Meere</a:t>
            </a:r>
            <a:endParaRPr lang="de-DE" sz="1200" dirty="0">
              <a:solidFill>
                <a:schemeClr val="accent2">
                  <a:lumMod val="20000"/>
                  <a:lumOff val="80000"/>
                </a:schemeClr>
              </a:solidFill>
            </a:endParaRPr>
          </a:p>
        </p:txBody>
      </p:sp>
      <p:sp>
        <p:nvSpPr>
          <p:cNvPr id="4" name="Fußzeilenplatzhalter 3"/>
          <p:cNvSpPr>
            <a:spLocks noGrp="1"/>
          </p:cNvSpPr>
          <p:nvPr>
            <p:ph type="ftr" sz="quarter" idx="11"/>
          </p:nvPr>
        </p:nvSpPr>
        <p:spPr/>
        <p:txBody>
          <a:bodyPr/>
          <a:lstStyle/>
          <a:p>
            <a:r>
              <a:rPr lang="de-DE" smtClean="0"/>
              <a:t>AcU, 20.September 2012, S.Josefia, msc</a:t>
            </a:r>
            <a:endParaRPr lang="de-DE"/>
          </a:p>
        </p:txBody>
      </p:sp>
      <p:sp>
        <p:nvSpPr>
          <p:cNvPr id="5" name="Foliennummernplatzhalter 4"/>
          <p:cNvSpPr>
            <a:spLocks noGrp="1"/>
          </p:cNvSpPr>
          <p:nvPr>
            <p:ph type="sldNum" sz="quarter" idx="12"/>
          </p:nvPr>
        </p:nvSpPr>
        <p:spPr/>
        <p:txBody>
          <a:bodyPr/>
          <a:lstStyle/>
          <a:p>
            <a:fld id="{22C0FC32-FE04-4B34-B2E2-DC5D9D641DE5}" type="slidenum">
              <a:rPr lang="de-DE" smtClean="0"/>
              <a:pPr/>
              <a:t>23</a:t>
            </a:fld>
            <a:endParaRPr lang="de-DE"/>
          </a:p>
        </p:txBody>
      </p:sp>
      <p:sp>
        <p:nvSpPr>
          <p:cNvPr id="6" name="Textfeld 5"/>
          <p:cNvSpPr txBox="1"/>
          <p:nvPr/>
        </p:nvSpPr>
        <p:spPr>
          <a:xfrm>
            <a:off x="4139952" y="6093296"/>
            <a:ext cx="1080120" cy="246221"/>
          </a:xfrm>
          <a:prstGeom prst="rect">
            <a:avLst/>
          </a:prstGeom>
          <a:noFill/>
        </p:spPr>
        <p:txBody>
          <a:bodyPr wrap="square" rtlCol="0">
            <a:spAutoFit/>
          </a:bodyPr>
          <a:lstStyle/>
          <a:p>
            <a:r>
              <a:rPr lang="de-DE" sz="1000" dirty="0" smtClean="0">
                <a:latin typeface="Arial Narrow" pitchFamily="34" charset="0"/>
              </a:rPr>
              <a:t>Sieger </a:t>
            </a:r>
            <a:r>
              <a:rPr lang="de-DE" sz="1000" dirty="0" err="1" smtClean="0">
                <a:latin typeface="Arial Narrow" pitchFamily="34" charset="0"/>
              </a:rPr>
              <a:t>Koder</a:t>
            </a:r>
            <a:endParaRPr lang="de-DE" sz="1000" dirty="0">
              <a:latin typeface="Arial Narrow" pitchFamily="34" charset="0"/>
            </a:endParaRPr>
          </a:p>
        </p:txBody>
      </p:sp>
    </p:spTree>
  </p:cSld>
  <p:clrMapOvr>
    <a:masterClrMapping/>
  </p:clrMapOvr>
  <p:transition spd="slow">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dirty="0" err="1" smtClean="0"/>
              <a:t>AcU</a:t>
            </a:r>
            <a:r>
              <a:rPr lang="de-DE" dirty="0" smtClean="0"/>
              <a:t>, 20.September 2012, </a:t>
            </a:r>
            <a:r>
              <a:rPr lang="de-DE" dirty="0" err="1" smtClean="0"/>
              <a:t>S.Josefia</a:t>
            </a:r>
            <a:r>
              <a:rPr lang="de-DE" dirty="0" smtClean="0"/>
              <a:t>, msc</a:t>
            </a:r>
            <a:endParaRPr lang="de-DE" dirty="0"/>
          </a:p>
        </p:txBody>
      </p:sp>
      <p:sp>
        <p:nvSpPr>
          <p:cNvPr id="3" name="Foliennummernplatzhalter 2"/>
          <p:cNvSpPr>
            <a:spLocks noGrp="1"/>
          </p:cNvSpPr>
          <p:nvPr>
            <p:ph type="sldNum" sz="quarter" idx="12"/>
          </p:nvPr>
        </p:nvSpPr>
        <p:spPr/>
        <p:txBody>
          <a:bodyPr/>
          <a:lstStyle/>
          <a:p>
            <a:fld id="{22C0FC32-FE04-4B34-B2E2-DC5D9D641DE5}" type="slidenum">
              <a:rPr lang="de-DE" smtClean="0"/>
              <a:pPr/>
              <a:t>24</a:t>
            </a:fld>
            <a:endParaRPr lang="de-DE"/>
          </a:p>
        </p:txBody>
      </p:sp>
      <p:sp>
        <p:nvSpPr>
          <p:cNvPr id="4" name="Abgerundetes Rechteck 3"/>
          <p:cNvSpPr/>
          <p:nvPr/>
        </p:nvSpPr>
        <p:spPr>
          <a:xfrm>
            <a:off x="2411760" y="2204864"/>
            <a:ext cx="5040560" cy="252028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800" dirty="0" smtClean="0">
                <a:latin typeface="Arial Narrow" pitchFamily="34" charset="0"/>
              </a:rPr>
              <a:t>Danke!</a:t>
            </a:r>
          </a:p>
          <a:p>
            <a:pPr algn="ctr"/>
            <a:r>
              <a:rPr lang="de-DE" sz="2800" dirty="0" smtClean="0">
                <a:latin typeface="Arial Narrow" pitchFamily="34" charset="0"/>
              </a:rPr>
              <a:t>für Ihre Aufmerksamkeit.</a:t>
            </a:r>
            <a:endParaRPr lang="de-DE" sz="2800" dirty="0">
              <a:latin typeface="Arial Narrow" pitchFamily="34" charset="0"/>
            </a:endParaRPr>
          </a:p>
        </p:txBody>
      </p:sp>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AcU, 20.September 2012, S.Josefia, msc</a:t>
            </a:r>
            <a:endParaRPr lang="de-DE"/>
          </a:p>
        </p:txBody>
      </p:sp>
      <p:sp>
        <p:nvSpPr>
          <p:cNvPr id="3" name="Abgerundetes Rechteck 2"/>
          <p:cNvSpPr/>
          <p:nvPr/>
        </p:nvSpPr>
        <p:spPr>
          <a:xfrm>
            <a:off x="827584" y="764704"/>
            <a:ext cx="7272808" cy="518457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200" dirty="0" smtClean="0">
                <a:latin typeface="Arial Narrow" pitchFamily="34" charset="0"/>
              </a:rPr>
              <a:t>Keine offizielle  Position </a:t>
            </a:r>
          </a:p>
          <a:p>
            <a:pPr algn="ctr"/>
            <a:r>
              <a:rPr lang="de-DE" sz="3200" dirty="0" smtClean="0">
                <a:solidFill>
                  <a:srgbClr val="FF0000"/>
                </a:solidFill>
                <a:latin typeface="Arial Narrow" pitchFamily="34" charset="0"/>
              </a:rPr>
              <a:t>der</a:t>
            </a:r>
            <a:r>
              <a:rPr lang="de-DE" sz="3200" dirty="0" smtClean="0">
                <a:latin typeface="Arial Narrow" pitchFamily="34" charset="0"/>
              </a:rPr>
              <a:t> Ordensgemeinschaften</a:t>
            </a:r>
          </a:p>
          <a:p>
            <a:pPr algn="ctr"/>
            <a:endParaRPr lang="de-DE" sz="3200" dirty="0" smtClean="0">
              <a:latin typeface="Arial Narrow" pitchFamily="34" charset="0"/>
            </a:endParaRPr>
          </a:p>
          <a:p>
            <a:pPr algn="ctr"/>
            <a:r>
              <a:rPr lang="de-DE" sz="3200" dirty="0" smtClean="0">
                <a:latin typeface="Arial Narrow" pitchFamily="34" charset="0"/>
              </a:rPr>
              <a:t>Informationen – Denkanstöße </a:t>
            </a:r>
          </a:p>
          <a:p>
            <a:pPr algn="ctr"/>
            <a:r>
              <a:rPr lang="de-DE" sz="3200" dirty="0" smtClean="0">
                <a:latin typeface="Arial Narrow" pitchFamily="34" charset="0"/>
              </a:rPr>
              <a:t>aus persönlicher Erfahrung</a:t>
            </a:r>
            <a:endParaRPr lang="de-DE" sz="3200" dirty="0">
              <a:latin typeface="Arial Narrow" pitchFamily="34" charset="0"/>
            </a:endParaRPr>
          </a:p>
        </p:txBody>
      </p:sp>
      <p:sp>
        <p:nvSpPr>
          <p:cNvPr id="4" name="Foliennummernplatzhalter 3"/>
          <p:cNvSpPr>
            <a:spLocks noGrp="1"/>
          </p:cNvSpPr>
          <p:nvPr>
            <p:ph type="sldNum" sz="quarter" idx="12"/>
          </p:nvPr>
        </p:nvSpPr>
        <p:spPr/>
        <p:txBody>
          <a:bodyPr/>
          <a:lstStyle/>
          <a:p>
            <a:fld id="{22C0FC32-FE04-4B34-B2E2-DC5D9D641DE5}" type="slidenum">
              <a:rPr lang="de-DE" smtClean="0"/>
              <a:pPr/>
              <a:t>3</a:t>
            </a:fld>
            <a:endParaRPr lang="de-DE"/>
          </a:p>
        </p:txBody>
      </p:sp>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251520" y="260648"/>
            <a:ext cx="8424936" cy="54726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e-DE" sz="2000" dirty="0" smtClean="0">
              <a:solidFill>
                <a:schemeClr val="tx1"/>
              </a:solidFill>
            </a:endParaRPr>
          </a:p>
          <a:p>
            <a:pPr algn="ctr"/>
            <a:r>
              <a:rPr lang="de-DE" sz="2800" dirty="0" smtClean="0">
                <a:solidFill>
                  <a:schemeClr val="tx1"/>
                </a:solidFill>
                <a:latin typeface="Arial Narrow" pitchFamily="34" charset="0"/>
              </a:rPr>
              <a:t>Ordensgemeinschaften als Dienstgeber </a:t>
            </a:r>
          </a:p>
          <a:p>
            <a:pPr algn="ctr"/>
            <a:r>
              <a:rPr lang="de-DE" sz="2800" b="1" u="sng" dirty="0" smtClean="0">
                <a:solidFill>
                  <a:schemeClr val="tx1"/>
                </a:solidFill>
                <a:latin typeface="Arial Narrow" pitchFamily="34" charset="0"/>
              </a:rPr>
              <a:t>heute</a:t>
            </a:r>
            <a:r>
              <a:rPr lang="de-DE" sz="2800" b="1" dirty="0" smtClean="0">
                <a:solidFill>
                  <a:schemeClr val="tx1"/>
                </a:solidFill>
                <a:latin typeface="Arial Narrow" pitchFamily="34" charset="0"/>
              </a:rPr>
              <a:t> </a:t>
            </a:r>
          </a:p>
          <a:p>
            <a:pPr algn="ctr"/>
            <a:endParaRPr lang="de-DE" sz="2800" b="1" dirty="0" smtClean="0">
              <a:solidFill>
                <a:schemeClr val="tx1"/>
              </a:solidFill>
              <a:latin typeface="Arial Narrow" pitchFamily="34" charset="0"/>
            </a:endParaRPr>
          </a:p>
          <a:p>
            <a:pPr algn="ctr"/>
            <a:endParaRPr lang="de-DE" sz="2800" b="1" dirty="0" smtClean="0">
              <a:solidFill>
                <a:schemeClr val="tx1"/>
              </a:solidFill>
              <a:latin typeface="Arial Narrow" pitchFamily="34" charset="0"/>
            </a:endParaRPr>
          </a:p>
          <a:p>
            <a:pPr algn="ctr"/>
            <a:endParaRPr lang="de-DE" sz="2800" dirty="0" smtClean="0">
              <a:solidFill>
                <a:schemeClr val="tx1"/>
              </a:solidFill>
              <a:latin typeface="Arial Narrow" pitchFamily="34" charset="0"/>
            </a:endParaRPr>
          </a:p>
          <a:p>
            <a:pPr algn="ctr"/>
            <a:r>
              <a:rPr lang="de-DE" sz="2800" dirty="0" smtClean="0">
                <a:solidFill>
                  <a:schemeClr val="tx1"/>
                </a:solidFill>
                <a:latin typeface="Arial Narrow" pitchFamily="34" charset="0"/>
              </a:rPr>
              <a:t>Berücksichtigung der Belange </a:t>
            </a:r>
          </a:p>
          <a:p>
            <a:pPr algn="ctr"/>
            <a:r>
              <a:rPr lang="de-DE" sz="2800" dirty="0" smtClean="0">
                <a:solidFill>
                  <a:schemeClr val="tx1"/>
                </a:solidFill>
                <a:latin typeface="Arial Narrow" pitchFamily="34" charset="0"/>
              </a:rPr>
              <a:t>von Ordensgemeinschaften </a:t>
            </a:r>
          </a:p>
          <a:p>
            <a:pPr algn="ctr"/>
            <a:r>
              <a:rPr lang="de-DE" sz="2800" dirty="0" smtClean="0">
                <a:solidFill>
                  <a:schemeClr val="tx1"/>
                </a:solidFill>
                <a:latin typeface="Arial Narrow" pitchFamily="34" charset="0"/>
              </a:rPr>
              <a:t>bei der Gestaltung des 3. Weges</a:t>
            </a:r>
          </a:p>
          <a:p>
            <a:pPr algn="ctr"/>
            <a:r>
              <a:rPr lang="de-DE" sz="2800" dirty="0" smtClean="0">
                <a:solidFill>
                  <a:schemeClr val="tx1"/>
                </a:solidFill>
                <a:latin typeface="Arial Narrow" pitchFamily="34" charset="0"/>
              </a:rPr>
              <a:t>durch innerkirchlichen Dialog</a:t>
            </a:r>
          </a:p>
          <a:p>
            <a:pPr algn="ctr"/>
            <a:endParaRPr lang="de-DE" sz="2800" dirty="0">
              <a:solidFill>
                <a:schemeClr val="tx1"/>
              </a:solidFill>
              <a:latin typeface="Arial Narrow" pitchFamily="34" charset="0"/>
            </a:endParaRPr>
          </a:p>
        </p:txBody>
      </p:sp>
      <p:sp>
        <p:nvSpPr>
          <p:cNvPr id="3" name="Fußzeilenplatzhalter 2"/>
          <p:cNvSpPr>
            <a:spLocks noGrp="1"/>
          </p:cNvSpPr>
          <p:nvPr>
            <p:ph type="ftr" sz="quarter" idx="11"/>
          </p:nvPr>
        </p:nvSpPr>
        <p:spPr>
          <a:xfrm>
            <a:off x="3131840" y="6309320"/>
            <a:ext cx="2895600" cy="365125"/>
          </a:xfrm>
        </p:spPr>
        <p:txBody>
          <a:bodyPr/>
          <a:lstStyle/>
          <a:p>
            <a:r>
              <a:rPr lang="de-DE" dirty="0" err="1" smtClean="0"/>
              <a:t>AcU</a:t>
            </a:r>
            <a:r>
              <a:rPr lang="de-DE" dirty="0" smtClean="0"/>
              <a:t>, 20.September 2012, </a:t>
            </a:r>
            <a:r>
              <a:rPr lang="de-DE" dirty="0" err="1" smtClean="0"/>
              <a:t>S.Josefia</a:t>
            </a:r>
            <a:r>
              <a:rPr lang="de-DE" dirty="0" smtClean="0"/>
              <a:t>, msc</a:t>
            </a:r>
            <a:endParaRPr lang="de-DE" dirty="0"/>
          </a:p>
        </p:txBody>
      </p:sp>
      <p:sp>
        <p:nvSpPr>
          <p:cNvPr id="4" name="Foliennummernplatzhalter 3"/>
          <p:cNvSpPr>
            <a:spLocks noGrp="1"/>
          </p:cNvSpPr>
          <p:nvPr>
            <p:ph type="sldNum" sz="quarter" idx="12"/>
          </p:nvPr>
        </p:nvSpPr>
        <p:spPr/>
        <p:txBody>
          <a:bodyPr/>
          <a:lstStyle/>
          <a:p>
            <a:fld id="{22C0FC32-FE04-4B34-B2E2-DC5D9D641DE5}" type="slidenum">
              <a:rPr lang="de-DE" smtClean="0"/>
              <a:pPr/>
              <a:t>4</a:t>
            </a:fld>
            <a:endParaRPr lang="de-DE"/>
          </a:p>
        </p:txBody>
      </p:sp>
    </p:spTree>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bgerundetes Rechteck 1"/>
          <p:cNvSpPr/>
          <p:nvPr/>
        </p:nvSpPr>
        <p:spPr>
          <a:xfrm>
            <a:off x="179512" y="2852936"/>
            <a:ext cx="8568952" cy="102155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endParaRPr lang="de-DE" dirty="0" smtClean="0">
              <a:solidFill>
                <a:schemeClr val="tx1"/>
              </a:solidFill>
            </a:endParaRPr>
          </a:p>
          <a:p>
            <a:endParaRPr lang="de-DE" dirty="0" smtClean="0">
              <a:solidFill>
                <a:schemeClr val="tx1"/>
              </a:solidFill>
            </a:endParaRPr>
          </a:p>
          <a:p>
            <a:endParaRPr lang="de-DE" dirty="0">
              <a:solidFill>
                <a:schemeClr val="tx1"/>
              </a:solidFill>
            </a:endParaRPr>
          </a:p>
        </p:txBody>
      </p:sp>
      <p:sp>
        <p:nvSpPr>
          <p:cNvPr id="3" name="Fußzeilenplatzhalter 2"/>
          <p:cNvSpPr>
            <a:spLocks noGrp="1"/>
          </p:cNvSpPr>
          <p:nvPr>
            <p:ph type="ftr" sz="quarter" idx="11"/>
          </p:nvPr>
        </p:nvSpPr>
        <p:spPr/>
        <p:txBody>
          <a:bodyPr/>
          <a:lstStyle/>
          <a:p>
            <a:r>
              <a:rPr lang="de-DE" dirty="0" err="1" smtClean="0"/>
              <a:t>AcU</a:t>
            </a:r>
            <a:r>
              <a:rPr lang="de-DE" dirty="0" smtClean="0"/>
              <a:t>, 20.September 2012, </a:t>
            </a:r>
            <a:r>
              <a:rPr lang="de-DE" dirty="0" err="1" smtClean="0"/>
              <a:t>S.Josefia</a:t>
            </a:r>
            <a:r>
              <a:rPr lang="de-DE" dirty="0" smtClean="0"/>
              <a:t>, msc</a:t>
            </a:r>
            <a:endParaRPr lang="de-DE" dirty="0"/>
          </a:p>
        </p:txBody>
      </p:sp>
      <p:graphicFrame>
        <p:nvGraphicFramePr>
          <p:cNvPr id="4" name="Diagramm 3"/>
          <p:cNvGraphicFramePr/>
          <p:nvPr/>
        </p:nvGraphicFramePr>
        <p:xfrm>
          <a:off x="611560" y="332656"/>
          <a:ext cx="6840760" cy="2608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m 4"/>
          <p:cNvGraphicFramePr/>
          <p:nvPr/>
        </p:nvGraphicFramePr>
        <p:xfrm>
          <a:off x="683568" y="2996952"/>
          <a:ext cx="6768752" cy="26080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Pfeil nach oben und unten 5"/>
          <p:cNvSpPr/>
          <p:nvPr/>
        </p:nvSpPr>
        <p:spPr>
          <a:xfrm>
            <a:off x="3347864" y="1988840"/>
            <a:ext cx="576064" cy="2016224"/>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oben und unten 6"/>
          <p:cNvSpPr/>
          <p:nvPr/>
        </p:nvSpPr>
        <p:spPr>
          <a:xfrm>
            <a:off x="5148064" y="1988840"/>
            <a:ext cx="576064" cy="2016224"/>
          </a:xfrm>
          <a:prstGeom prst="up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059832" y="2852936"/>
            <a:ext cx="2952328" cy="28803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smtClean="0"/>
              <a:t>Selbstbestimmungsrecht der Kirche</a:t>
            </a:r>
            <a:endParaRPr lang="de-DE" sz="1200" dirty="0"/>
          </a:p>
        </p:txBody>
      </p:sp>
      <p:sp>
        <p:nvSpPr>
          <p:cNvPr id="10" name="Foliennummernplatzhalter 9"/>
          <p:cNvSpPr>
            <a:spLocks noGrp="1"/>
          </p:cNvSpPr>
          <p:nvPr>
            <p:ph type="sldNum" sz="quarter" idx="12"/>
          </p:nvPr>
        </p:nvSpPr>
        <p:spPr/>
        <p:txBody>
          <a:bodyPr/>
          <a:lstStyle/>
          <a:p>
            <a:fld id="{22C0FC32-FE04-4B34-B2E2-DC5D9D641DE5}" type="slidenum">
              <a:rPr lang="de-DE" smtClean="0"/>
              <a:pPr/>
              <a:t>5</a:t>
            </a:fld>
            <a:endParaRPr lang="de-DE"/>
          </a:p>
        </p:txBody>
      </p:sp>
      <p:sp>
        <p:nvSpPr>
          <p:cNvPr id="11" name="Abgerundetes Rechteck 10"/>
          <p:cNvSpPr/>
          <p:nvPr/>
        </p:nvSpPr>
        <p:spPr>
          <a:xfrm>
            <a:off x="6732240" y="2564904"/>
            <a:ext cx="1800200" cy="86409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smtClean="0">
                <a:latin typeface="Arial Narrow" pitchFamily="34" charset="0"/>
              </a:rPr>
              <a:t>Werke</a:t>
            </a:r>
            <a:endParaRPr lang="de-DE" sz="2400" dirty="0">
              <a:latin typeface="Arial Narrow" pitchFamily="34" charset="0"/>
            </a:endParaRPr>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AcU, 20.September 2012, S.Josefia, msc</a:t>
            </a:r>
            <a:endParaRPr lang="de-DE"/>
          </a:p>
        </p:txBody>
      </p:sp>
      <p:graphicFrame>
        <p:nvGraphicFramePr>
          <p:cNvPr id="3" name="Diagramm 2"/>
          <p:cNvGraphicFramePr/>
          <p:nvPr/>
        </p:nvGraphicFramePr>
        <p:xfrm>
          <a:off x="539552" y="1124744"/>
          <a:ext cx="8208912"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22C0FC32-FE04-4B34-B2E2-DC5D9D641DE5}" type="slidenum">
              <a:rPr lang="de-DE" smtClean="0"/>
              <a:pPr/>
              <a:t>6</a:t>
            </a:fld>
            <a:endParaRPr lang="de-DE"/>
          </a:p>
        </p:txBody>
      </p:sp>
      <p:sp>
        <p:nvSpPr>
          <p:cNvPr id="5" name="Abgerundetes Rechteck 4"/>
          <p:cNvSpPr/>
          <p:nvPr/>
        </p:nvSpPr>
        <p:spPr>
          <a:xfrm>
            <a:off x="467544" y="260648"/>
            <a:ext cx="4968552" cy="79208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latin typeface="Arial Narrow" pitchFamily="34" charset="0"/>
              </a:rPr>
              <a:t>„Rückschau“ in die Zukunft</a:t>
            </a:r>
            <a:endParaRPr lang="de-DE" sz="2000" dirty="0">
              <a:latin typeface="Arial Narrow" pitchFamily="34" charset="0"/>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683568" y="764704"/>
            <a:ext cx="7756120" cy="4926159"/>
            <a:chOff x="693939" y="838337"/>
            <a:chExt cx="7756120" cy="5286199"/>
          </a:xfrm>
          <a:solidFill>
            <a:srgbClr val="002060"/>
          </a:solidFill>
        </p:grpSpPr>
        <p:sp>
          <p:nvSpPr>
            <p:cNvPr id="11" name="Freihandform 10"/>
            <p:cNvSpPr/>
            <p:nvPr/>
          </p:nvSpPr>
          <p:spPr>
            <a:xfrm>
              <a:off x="3109317" y="838337"/>
              <a:ext cx="2925365" cy="1102642"/>
            </a:xfrm>
            <a:custGeom>
              <a:avLst/>
              <a:gdLst>
                <a:gd name="connsiteX0" fmla="*/ 0 w 2925365"/>
                <a:gd name="connsiteY0" fmla="*/ 146268 h 1462682"/>
                <a:gd name="connsiteX1" fmla="*/ 42841 w 2925365"/>
                <a:gd name="connsiteY1" fmla="*/ 42841 h 1462682"/>
                <a:gd name="connsiteX2" fmla="*/ 146268 w 2925365"/>
                <a:gd name="connsiteY2" fmla="*/ 0 h 1462682"/>
                <a:gd name="connsiteX3" fmla="*/ 2779097 w 2925365"/>
                <a:gd name="connsiteY3" fmla="*/ 0 h 1462682"/>
                <a:gd name="connsiteX4" fmla="*/ 2882524 w 2925365"/>
                <a:gd name="connsiteY4" fmla="*/ 42841 h 1462682"/>
                <a:gd name="connsiteX5" fmla="*/ 2925365 w 2925365"/>
                <a:gd name="connsiteY5" fmla="*/ 146268 h 1462682"/>
                <a:gd name="connsiteX6" fmla="*/ 2925365 w 2925365"/>
                <a:gd name="connsiteY6" fmla="*/ 1316414 h 1462682"/>
                <a:gd name="connsiteX7" fmla="*/ 2882524 w 2925365"/>
                <a:gd name="connsiteY7" fmla="*/ 1419841 h 1462682"/>
                <a:gd name="connsiteX8" fmla="*/ 2779097 w 2925365"/>
                <a:gd name="connsiteY8" fmla="*/ 1462682 h 1462682"/>
                <a:gd name="connsiteX9" fmla="*/ 146268 w 2925365"/>
                <a:gd name="connsiteY9" fmla="*/ 1462682 h 1462682"/>
                <a:gd name="connsiteX10" fmla="*/ 42841 w 2925365"/>
                <a:gd name="connsiteY10" fmla="*/ 1419841 h 1462682"/>
                <a:gd name="connsiteX11" fmla="*/ 0 w 2925365"/>
                <a:gd name="connsiteY11" fmla="*/ 1316414 h 1462682"/>
                <a:gd name="connsiteX12" fmla="*/ 0 w 2925365"/>
                <a:gd name="connsiteY12" fmla="*/ 146268 h 14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5365" h="1462682">
                  <a:moveTo>
                    <a:pt x="0" y="146268"/>
                  </a:moveTo>
                  <a:cubicBezTo>
                    <a:pt x="0" y="107475"/>
                    <a:pt x="15410" y="70271"/>
                    <a:pt x="42841" y="42841"/>
                  </a:cubicBezTo>
                  <a:cubicBezTo>
                    <a:pt x="70272" y="15410"/>
                    <a:pt x="107475" y="0"/>
                    <a:pt x="146268" y="0"/>
                  </a:cubicBezTo>
                  <a:lnTo>
                    <a:pt x="2779097" y="0"/>
                  </a:lnTo>
                  <a:cubicBezTo>
                    <a:pt x="2817890" y="0"/>
                    <a:pt x="2855094" y="15410"/>
                    <a:pt x="2882524" y="42841"/>
                  </a:cubicBezTo>
                  <a:cubicBezTo>
                    <a:pt x="2909955" y="70272"/>
                    <a:pt x="2925365" y="107475"/>
                    <a:pt x="2925365" y="146268"/>
                  </a:cubicBezTo>
                  <a:lnTo>
                    <a:pt x="2925365" y="1316414"/>
                  </a:lnTo>
                  <a:cubicBezTo>
                    <a:pt x="2925365" y="1355207"/>
                    <a:pt x="2909955" y="1392411"/>
                    <a:pt x="2882524" y="1419841"/>
                  </a:cubicBezTo>
                  <a:cubicBezTo>
                    <a:pt x="2855093" y="1447272"/>
                    <a:pt x="2817890" y="1462682"/>
                    <a:pt x="2779097" y="1462682"/>
                  </a:cubicBezTo>
                  <a:lnTo>
                    <a:pt x="146268" y="1462682"/>
                  </a:lnTo>
                  <a:cubicBezTo>
                    <a:pt x="107475" y="1462682"/>
                    <a:pt x="70271" y="1447272"/>
                    <a:pt x="42841" y="1419841"/>
                  </a:cubicBezTo>
                  <a:cubicBezTo>
                    <a:pt x="15410" y="1392410"/>
                    <a:pt x="0" y="1355207"/>
                    <a:pt x="0" y="1316414"/>
                  </a:cubicBezTo>
                  <a:lnTo>
                    <a:pt x="0" y="146268"/>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3800" tIns="103800" rIns="103800" bIns="103800" numCol="1" spcCol="1270" anchor="ctr" anchorCtr="0">
              <a:noAutofit/>
            </a:bodyPr>
            <a:lstStyle/>
            <a:p>
              <a:pPr lvl="0" algn="ctr" defTabSz="711200">
                <a:lnSpc>
                  <a:spcPct val="90000"/>
                </a:lnSpc>
                <a:spcBef>
                  <a:spcPct val="0"/>
                </a:spcBef>
                <a:spcAft>
                  <a:spcPct val="35000"/>
                </a:spcAft>
              </a:pPr>
              <a:r>
                <a:rPr lang="de-DE" sz="1600" dirty="0" smtClean="0"/>
                <a:t>Aufbau von Werken</a:t>
              </a:r>
            </a:p>
            <a:p>
              <a:pPr lvl="0" algn="ctr" defTabSz="711200">
                <a:lnSpc>
                  <a:spcPct val="90000"/>
                </a:lnSpc>
                <a:spcBef>
                  <a:spcPct val="0"/>
                </a:spcBef>
                <a:spcAft>
                  <a:spcPct val="35000"/>
                </a:spcAft>
              </a:pPr>
              <a:r>
                <a:rPr lang="de-DE" sz="1600" kern="1200" dirty="0" smtClean="0"/>
                <a:t>Antwort auf Nöte der Zeit</a:t>
              </a:r>
              <a:endParaRPr lang="de-DE" sz="1600" kern="1200" dirty="0"/>
            </a:p>
          </p:txBody>
        </p:sp>
        <p:sp>
          <p:nvSpPr>
            <p:cNvPr id="12" name="Freihandform 11"/>
            <p:cNvSpPr/>
            <p:nvPr/>
          </p:nvSpPr>
          <p:spPr>
            <a:xfrm rot="3600000">
              <a:off x="5273948" y="3062345"/>
              <a:ext cx="2554898" cy="511938"/>
            </a:xfrm>
            <a:custGeom>
              <a:avLst/>
              <a:gdLst>
                <a:gd name="connsiteX0" fmla="*/ 0 w 1524311"/>
                <a:gd name="connsiteY0" fmla="*/ 255969 h 511938"/>
                <a:gd name="connsiteX1" fmla="*/ 255969 w 1524311"/>
                <a:gd name="connsiteY1" fmla="*/ 0 h 511938"/>
                <a:gd name="connsiteX2" fmla="*/ 255969 w 1524311"/>
                <a:gd name="connsiteY2" fmla="*/ 102388 h 511938"/>
                <a:gd name="connsiteX3" fmla="*/ 1268342 w 1524311"/>
                <a:gd name="connsiteY3" fmla="*/ 102388 h 511938"/>
                <a:gd name="connsiteX4" fmla="*/ 1268342 w 1524311"/>
                <a:gd name="connsiteY4" fmla="*/ 0 h 511938"/>
                <a:gd name="connsiteX5" fmla="*/ 1524311 w 1524311"/>
                <a:gd name="connsiteY5" fmla="*/ 255969 h 511938"/>
                <a:gd name="connsiteX6" fmla="*/ 1268342 w 1524311"/>
                <a:gd name="connsiteY6" fmla="*/ 511938 h 511938"/>
                <a:gd name="connsiteX7" fmla="*/ 1268342 w 1524311"/>
                <a:gd name="connsiteY7" fmla="*/ 409550 h 511938"/>
                <a:gd name="connsiteX8" fmla="*/ 255969 w 1524311"/>
                <a:gd name="connsiteY8" fmla="*/ 409550 h 511938"/>
                <a:gd name="connsiteX9" fmla="*/ 255969 w 1524311"/>
                <a:gd name="connsiteY9" fmla="*/ 511938 h 511938"/>
                <a:gd name="connsiteX10" fmla="*/ 0 w 1524311"/>
                <a:gd name="connsiteY10" fmla="*/ 255969 h 5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11" h="511938">
                  <a:moveTo>
                    <a:pt x="0" y="255969"/>
                  </a:moveTo>
                  <a:lnTo>
                    <a:pt x="255969" y="0"/>
                  </a:lnTo>
                  <a:lnTo>
                    <a:pt x="255969" y="102388"/>
                  </a:lnTo>
                  <a:lnTo>
                    <a:pt x="1268342" y="102388"/>
                  </a:lnTo>
                  <a:lnTo>
                    <a:pt x="1268342" y="0"/>
                  </a:lnTo>
                  <a:lnTo>
                    <a:pt x="1524311" y="255969"/>
                  </a:lnTo>
                  <a:lnTo>
                    <a:pt x="1268342" y="511938"/>
                  </a:lnTo>
                  <a:lnTo>
                    <a:pt x="1268342" y="409550"/>
                  </a:lnTo>
                  <a:lnTo>
                    <a:pt x="255969" y="409550"/>
                  </a:lnTo>
                  <a:lnTo>
                    <a:pt x="255969" y="511938"/>
                  </a:lnTo>
                  <a:lnTo>
                    <a:pt x="0" y="255969"/>
                  </a:lnTo>
                  <a:close/>
                </a:path>
              </a:pathLst>
            </a:custGeom>
            <a:grpFill/>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53580" tIns="102387" rIns="153581" bIns="102388" numCol="1" spcCol="1270" anchor="ctr" anchorCtr="0">
              <a:noAutofit/>
            </a:bodyPr>
            <a:lstStyle/>
            <a:p>
              <a:pPr lvl="0" algn="ctr" defTabSz="533400">
                <a:lnSpc>
                  <a:spcPct val="90000"/>
                </a:lnSpc>
                <a:spcBef>
                  <a:spcPct val="0"/>
                </a:spcBef>
                <a:spcAft>
                  <a:spcPct val="35000"/>
                </a:spcAft>
              </a:pPr>
              <a:endParaRPr lang="de-DE" sz="1200" kern="1200" dirty="0">
                <a:solidFill>
                  <a:srgbClr val="002060"/>
                </a:solidFill>
                <a:latin typeface="Arial Narrow" pitchFamily="34" charset="0"/>
              </a:endParaRPr>
            </a:p>
          </p:txBody>
        </p:sp>
        <p:sp>
          <p:nvSpPr>
            <p:cNvPr id="13" name="Freihandform 12"/>
            <p:cNvSpPr/>
            <p:nvPr/>
          </p:nvSpPr>
          <p:spPr>
            <a:xfrm>
              <a:off x="5524694" y="4661854"/>
              <a:ext cx="2925365" cy="1462682"/>
            </a:xfrm>
            <a:custGeom>
              <a:avLst/>
              <a:gdLst>
                <a:gd name="connsiteX0" fmla="*/ 0 w 2925365"/>
                <a:gd name="connsiteY0" fmla="*/ 146268 h 1462682"/>
                <a:gd name="connsiteX1" fmla="*/ 42841 w 2925365"/>
                <a:gd name="connsiteY1" fmla="*/ 42841 h 1462682"/>
                <a:gd name="connsiteX2" fmla="*/ 146268 w 2925365"/>
                <a:gd name="connsiteY2" fmla="*/ 0 h 1462682"/>
                <a:gd name="connsiteX3" fmla="*/ 2779097 w 2925365"/>
                <a:gd name="connsiteY3" fmla="*/ 0 h 1462682"/>
                <a:gd name="connsiteX4" fmla="*/ 2882524 w 2925365"/>
                <a:gd name="connsiteY4" fmla="*/ 42841 h 1462682"/>
                <a:gd name="connsiteX5" fmla="*/ 2925365 w 2925365"/>
                <a:gd name="connsiteY5" fmla="*/ 146268 h 1462682"/>
                <a:gd name="connsiteX6" fmla="*/ 2925365 w 2925365"/>
                <a:gd name="connsiteY6" fmla="*/ 1316414 h 1462682"/>
                <a:gd name="connsiteX7" fmla="*/ 2882524 w 2925365"/>
                <a:gd name="connsiteY7" fmla="*/ 1419841 h 1462682"/>
                <a:gd name="connsiteX8" fmla="*/ 2779097 w 2925365"/>
                <a:gd name="connsiteY8" fmla="*/ 1462682 h 1462682"/>
                <a:gd name="connsiteX9" fmla="*/ 146268 w 2925365"/>
                <a:gd name="connsiteY9" fmla="*/ 1462682 h 1462682"/>
                <a:gd name="connsiteX10" fmla="*/ 42841 w 2925365"/>
                <a:gd name="connsiteY10" fmla="*/ 1419841 h 1462682"/>
                <a:gd name="connsiteX11" fmla="*/ 0 w 2925365"/>
                <a:gd name="connsiteY11" fmla="*/ 1316414 h 1462682"/>
                <a:gd name="connsiteX12" fmla="*/ 0 w 2925365"/>
                <a:gd name="connsiteY12" fmla="*/ 146268 h 14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5365" h="1462682">
                  <a:moveTo>
                    <a:pt x="0" y="146268"/>
                  </a:moveTo>
                  <a:cubicBezTo>
                    <a:pt x="0" y="107475"/>
                    <a:pt x="15410" y="70271"/>
                    <a:pt x="42841" y="42841"/>
                  </a:cubicBezTo>
                  <a:cubicBezTo>
                    <a:pt x="70272" y="15410"/>
                    <a:pt x="107475" y="0"/>
                    <a:pt x="146268" y="0"/>
                  </a:cubicBezTo>
                  <a:lnTo>
                    <a:pt x="2779097" y="0"/>
                  </a:lnTo>
                  <a:cubicBezTo>
                    <a:pt x="2817890" y="0"/>
                    <a:pt x="2855094" y="15410"/>
                    <a:pt x="2882524" y="42841"/>
                  </a:cubicBezTo>
                  <a:cubicBezTo>
                    <a:pt x="2909955" y="70272"/>
                    <a:pt x="2925365" y="107475"/>
                    <a:pt x="2925365" y="146268"/>
                  </a:cubicBezTo>
                  <a:lnTo>
                    <a:pt x="2925365" y="1316414"/>
                  </a:lnTo>
                  <a:cubicBezTo>
                    <a:pt x="2925365" y="1355207"/>
                    <a:pt x="2909955" y="1392411"/>
                    <a:pt x="2882524" y="1419841"/>
                  </a:cubicBezTo>
                  <a:cubicBezTo>
                    <a:pt x="2855093" y="1447272"/>
                    <a:pt x="2817890" y="1462682"/>
                    <a:pt x="2779097" y="1462682"/>
                  </a:cubicBezTo>
                  <a:lnTo>
                    <a:pt x="146268" y="1462682"/>
                  </a:lnTo>
                  <a:cubicBezTo>
                    <a:pt x="107475" y="1462682"/>
                    <a:pt x="70271" y="1447272"/>
                    <a:pt x="42841" y="1419841"/>
                  </a:cubicBezTo>
                  <a:cubicBezTo>
                    <a:pt x="15410" y="1392410"/>
                    <a:pt x="0" y="1355207"/>
                    <a:pt x="0" y="1316414"/>
                  </a:cubicBezTo>
                  <a:lnTo>
                    <a:pt x="0" y="146268"/>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3800" tIns="103800" rIns="103800" bIns="103800" numCol="1" spcCol="1270" anchor="ctr" anchorCtr="0">
              <a:noAutofit/>
            </a:bodyPr>
            <a:lstStyle/>
            <a:p>
              <a:pPr lvl="0" algn="ctr" defTabSz="711200">
                <a:lnSpc>
                  <a:spcPct val="90000"/>
                </a:lnSpc>
                <a:spcBef>
                  <a:spcPct val="0"/>
                </a:spcBef>
                <a:spcAft>
                  <a:spcPct val="35000"/>
                </a:spcAft>
              </a:pPr>
              <a:endParaRPr lang="de-DE" sz="1600" kern="1200" dirty="0" smtClean="0"/>
            </a:p>
            <a:p>
              <a:pPr lvl="0" algn="ctr" defTabSz="711200">
                <a:lnSpc>
                  <a:spcPct val="90000"/>
                </a:lnSpc>
                <a:spcBef>
                  <a:spcPct val="0"/>
                </a:spcBef>
                <a:spcAft>
                  <a:spcPct val="35000"/>
                </a:spcAft>
              </a:pPr>
              <a:r>
                <a:rPr lang="de-DE" sz="1600" kern="1200" dirty="0" smtClean="0"/>
                <a:t>„Lohn für Leistung“</a:t>
              </a:r>
            </a:p>
            <a:p>
              <a:pPr lvl="0" algn="ctr" defTabSz="711200">
                <a:lnSpc>
                  <a:spcPct val="90000"/>
                </a:lnSpc>
                <a:spcBef>
                  <a:spcPct val="0"/>
                </a:spcBef>
                <a:spcAft>
                  <a:spcPct val="35000"/>
                </a:spcAft>
              </a:pPr>
              <a:endParaRPr lang="de-DE" sz="1600" kern="1200" dirty="0" smtClean="0"/>
            </a:p>
            <a:p>
              <a:pPr lvl="0" algn="ctr" defTabSz="711200">
                <a:lnSpc>
                  <a:spcPct val="90000"/>
                </a:lnSpc>
                <a:spcBef>
                  <a:spcPct val="0"/>
                </a:spcBef>
                <a:spcAft>
                  <a:spcPct val="35000"/>
                </a:spcAft>
              </a:pPr>
              <a:r>
                <a:rPr lang="de-DE" sz="1600" kern="1200" dirty="0" smtClean="0"/>
                <a:t>Wirtschaftliche </a:t>
              </a:r>
            </a:p>
            <a:p>
              <a:pPr lvl="0" algn="ctr" defTabSz="711200">
                <a:lnSpc>
                  <a:spcPct val="90000"/>
                </a:lnSpc>
                <a:spcBef>
                  <a:spcPct val="0"/>
                </a:spcBef>
                <a:spcAft>
                  <a:spcPct val="35000"/>
                </a:spcAft>
              </a:pPr>
              <a:r>
                <a:rPr lang="de-DE" sz="1600" kern="1200" dirty="0" smtClean="0"/>
                <a:t>Stabilität der Werke</a:t>
              </a:r>
            </a:p>
            <a:p>
              <a:pPr lvl="0" algn="ctr" defTabSz="711200">
                <a:lnSpc>
                  <a:spcPct val="90000"/>
                </a:lnSpc>
                <a:spcBef>
                  <a:spcPct val="0"/>
                </a:spcBef>
                <a:spcAft>
                  <a:spcPct val="35000"/>
                </a:spcAft>
              </a:pPr>
              <a:endParaRPr lang="de-DE" sz="1600" kern="1200" dirty="0"/>
            </a:p>
          </p:txBody>
        </p:sp>
        <p:sp>
          <p:nvSpPr>
            <p:cNvPr id="14" name="Freihandform 13"/>
            <p:cNvSpPr/>
            <p:nvPr/>
          </p:nvSpPr>
          <p:spPr>
            <a:xfrm rot="21600000">
              <a:off x="3809844" y="5137225"/>
              <a:ext cx="1524311" cy="511939"/>
            </a:xfrm>
            <a:custGeom>
              <a:avLst/>
              <a:gdLst>
                <a:gd name="connsiteX0" fmla="*/ 0 w 1524311"/>
                <a:gd name="connsiteY0" fmla="*/ 255969 h 511938"/>
                <a:gd name="connsiteX1" fmla="*/ 255969 w 1524311"/>
                <a:gd name="connsiteY1" fmla="*/ 0 h 511938"/>
                <a:gd name="connsiteX2" fmla="*/ 255969 w 1524311"/>
                <a:gd name="connsiteY2" fmla="*/ 102388 h 511938"/>
                <a:gd name="connsiteX3" fmla="*/ 1268342 w 1524311"/>
                <a:gd name="connsiteY3" fmla="*/ 102388 h 511938"/>
                <a:gd name="connsiteX4" fmla="*/ 1268342 w 1524311"/>
                <a:gd name="connsiteY4" fmla="*/ 0 h 511938"/>
                <a:gd name="connsiteX5" fmla="*/ 1524311 w 1524311"/>
                <a:gd name="connsiteY5" fmla="*/ 255969 h 511938"/>
                <a:gd name="connsiteX6" fmla="*/ 1268342 w 1524311"/>
                <a:gd name="connsiteY6" fmla="*/ 511938 h 511938"/>
                <a:gd name="connsiteX7" fmla="*/ 1268342 w 1524311"/>
                <a:gd name="connsiteY7" fmla="*/ 409550 h 511938"/>
                <a:gd name="connsiteX8" fmla="*/ 255969 w 1524311"/>
                <a:gd name="connsiteY8" fmla="*/ 409550 h 511938"/>
                <a:gd name="connsiteX9" fmla="*/ 255969 w 1524311"/>
                <a:gd name="connsiteY9" fmla="*/ 511938 h 511938"/>
                <a:gd name="connsiteX10" fmla="*/ 0 w 1524311"/>
                <a:gd name="connsiteY10" fmla="*/ 255969 h 5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11" h="511938">
                  <a:moveTo>
                    <a:pt x="1524311" y="255969"/>
                  </a:moveTo>
                  <a:lnTo>
                    <a:pt x="1268342" y="511937"/>
                  </a:lnTo>
                  <a:lnTo>
                    <a:pt x="1268342" y="409549"/>
                  </a:lnTo>
                  <a:lnTo>
                    <a:pt x="255969" y="409549"/>
                  </a:lnTo>
                  <a:lnTo>
                    <a:pt x="255969" y="511937"/>
                  </a:lnTo>
                  <a:lnTo>
                    <a:pt x="0" y="255969"/>
                  </a:lnTo>
                  <a:lnTo>
                    <a:pt x="255969" y="1"/>
                  </a:lnTo>
                  <a:lnTo>
                    <a:pt x="255969" y="102389"/>
                  </a:lnTo>
                  <a:lnTo>
                    <a:pt x="1268342" y="102389"/>
                  </a:lnTo>
                  <a:lnTo>
                    <a:pt x="1268342" y="1"/>
                  </a:lnTo>
                  <a:lnTo>
                    <a:pt x="1524311" y="255969"/>
                  </a:lnTo>
                  <a:close/>
                </a:path>
              </a:pathLst>
            </a:custGeom>
            <a:grpFill/>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53581" tIns="102389" rIns="153581" bIns="102388" numCol="1" spcCol="1270" anchor="ctr" anchorCtr="0">
              <a:noAutofit/>
            </a:bodyPr>
            <a:lstStyle/>
            <a:p>
              <a:pPr lvl="0" algn="ctr" defTabSz="533400">
                <a:lnSpc>
                  <a:spcPct val="90000"/>
                </a:lnSpc>
                <a:spcBef>
                  <a:spcPct val="0"/>
                </a:spcBef>
                <a:spcAft>
                  <a:spcPct val="35000"/>
                </a:spcAft>
              </a:pPr>
              <a:endParaRPr lang="de-DE" sz="1200" b="1" kern="1200" dirty="0">
                <a:solidFill>
                  <a:srgbClr val="002060"/>
                </a:solidFill>
                <a:latin typeface="Arial Narrow" pitchFamily="34" charset="0"/>
              </a:endParaRPr>
            </a:p>
          </p:txBody>
        </p:sp>
        <p:sp>
          <p:nvSpPr>
            <p:cNvPr id="15" name="Freihandform 14"/>
            <p:cNvSpPr/>
            <p:nvPr/>
          </p:nvSpPr>
          <p:spPr>
            <a:xfrm>
              <a:off x="693939" y="4661854"/>
              <a:ext cx="2925365" cy="1462682"/>
            </a:xfrm>
            <a:custGeom>
              <a:avLst/>
              <a:gdLst>
                <a:gd name="connsiteX0" fmla="*/ 0 w 2925365"/>
                <a:gd name="connsiteY0" fmla="*/ 146268 h 1462682"/>
                <a:gd name="connsiteX1" fmla="*/ 42841 w 2925365"/>
                <a:gd name="connsiteY1" fmla="*/ 42841 h 1462682"/>
                <a:gd name="connsiteX2" fmla="*/ 146268 w 2925365"/>
                <a:gd name="connsiteY2" fmla="*/ 0 h 1462682"/>
                <a:gd name="connsiteX3" fmla="*/ 2779097 w 2925365"/>
                <a:gd name="connsiteY3" fmla="*/ 0 h 1462682"/>
                <a:gd name="connsiteX4" fmla="*/ 2882524 w 2925365"/>
                <a:gd name="connsiteY4" fmla="*/ 42841 h 1462682"/>
                <a:gd name="connsiteX5" fmla="*/ 2925365 w 2925365"/>
                <a:gd name="connsiteY5" fmla="*/ 146268 h 1462682"/>
                <a:gd name="connsiteX6" fmla="*/ 2925365 w 2925365"/>
                <a:gd name="connsiteY6" fmla="*/ 1316414 h 1462682"/>
                <a:gd name="connsiteX7" fmla="*/ 2882524 w 2925365"/>
                <a:gd name="connsiteY7" fmla="*/ 1419841 h 1462682"/>
                <a:gd name="connsiteX8" fmla="*/ 2779097 w 2925365"/>
                <a:gd name="connsiteY8" fmla="*/ 1462682 h 1462682"/>
                <a:gd name="connsiteX9" fmla="*/ 146268 w 2925365"/>
                <a:gd name="connsiteY9" fmla="*/ 1462682 h 1462682"/>
                <a:gd name="connsiteX10" fmla="*/ 42841 w 2925365"/>
                <a:gd name="connsiteY10" fmla="*/ 1419841 h 1462682"/>
                <a:gd name="connsiteX11" fmla="*/ 0 w 2925365"/>
                <a:gd name="connsiteY11" fmla="*/ 1316414 h 1462682"/>
                <a:gd name="connsiteX12" fmla="*/ 0 w 2925365"/>
                <a:gd name="connsiteY12" fmla="*/ 146268 h 146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25365" h="1462682">
                  <a:moveTo>
                    <a:pt x="0" y="146268"/>
                  </a:moveTo>
                  <a:cubicBezTo>
                    <a:pt x="0" y="107475"/>
                    <a:pt x="15410" y="70271"/>
                    <a:pt x="42841" y="42841"/>
                  </a:cubicBezTo>
                  <a:cubicBezTo>
                    <a:pt x="70272" y="15410"/>
                    <a:pt x="107475" y="0"/>
                    <a:pt x="146268" y="0"/>
                  </a:cubicBezTo>
                  <a:lnTo>
                    <a:pt x="2779097" y="0"/>
                  </a:lnTo>
                  <a:cubicBezTo>
                    <a:pt x="2817890" y="0"/>
                    <a:pt x="2855094" y="15410"/>
                    <a:pt x="2882524" y="42841"/>
                  </a:cubicBezTo>
                  <a:cubicBezTo>
                    <a:pt x="2909955" y="70272"/>
                    <a:pt x="2925365" y="107475"/>
                    <a:pt x="2925365" y="146268"/>
                  </a:cubicBezTo>
                  <a:lnTo>
                    <a:pt x="2925365" y="1316414"/>
                  </a:lnTo>
                  <a:cubicBezTo>
                    <a:pt x="2925365" y="1355207"/>
                    <a:pt x="2909955" y="1392411"/>
                    <a:pt x="2882524" y="1419841"/>
                  </a:cubicBezTo>
                  <a:cubicBezTo>
                    <a:pt x="2855093" y="1447272"/>
                    <a:pt x="2817890" y="1462682"/>
                    <a:pt x="2779097" y="1462682"/>
                  </a:cubicBezTo>
                  <a:lnTo>
                    <a:pt x="146268" y="1462682"/>
                  </a:lnTo>
                  <a:cubicBezTo>
                    <a:pt x="107475" y="1462682"/>
                    <a:pt x="70271" y="1447272"/>
                    <a:pt x="42841" y="1419841"/>
                  </a:cubicBezTo>
                  <a:cubicBezTo>
                    <a:pt x="15410" y="1392410"/>
                    <a:pt x="0" y="1355207"/>
                    <a:pt x="0" y="1316414"/>
                  </a:cubicBezTo>
                  <a:lnTo>
                    <a:pt x="0" y="146268"/>
                  </a:lnTo>
                  <a:close/>
                </a:path>
              </a:pathLst>
            </a:custGeom>
            <a:grpFill/>
            <a:ln>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3800" tIns="103800" rIns="103800" bIns="103800" numCol="1" spcCol="1270" anchor="ctr" anchorCtr="0">
              <a:noAutofit/>
            </a:bodyPr>
            <a:lstStyle/>
            <a:p>
              <a:pPr lvl="0" algn="ctr" defTabSz="711200">
                <a:lnSpc>
                  <a:spcPct val="90000"/>
                </a:lnSpc>
                <a:spcBef>
                  <a:spcPct val="0"/>
                </a:spcBef>
                <a:spcAft>
                  <a:spcPct val="35000"/>
                </a:spcAft>
              </a:pPr>
              <a:endParaRPr lang="de-DE" sz="1600" kern="1200" dirty="0" smtClean="0"/>
            </a:p>
            <a:p>
              <a:pPr lvl="0" algn="ctr" defTabSz="711200">
                <a:lnSpc>
                  <a:spcPct val="90000"/>
                </a:lnSpc>
                <a:spcBef>
                  <a:spcPct val="0"/>
                </a:spcBef>
                <a:spcAft>
                  <a:spcPct val="35000"/>
                </a:spcAft>
              </a:pPr>
              <a:r>
                <a:rPr lang="de-DE" sz="1600" kern="1200" dirty="0" smtClean="0"/>
                <a:t>Ordensschwester</a:t>
              </a:r>
            </a:p>
            <a:p>
              <a:pPr lvl="0" algn="ctr" defTabSz="711200">
                <a:lnSpc>
                  <a:spcPct val="90000"/>
                </a:lnSpc>
                <a:spcBef>
                  <a:spcPct val="0"/>
                </a:spcBef>
                <a:spcAft>
                  <a:spcPct val="35000"/>
                </a:spcAft>
              </a:pPr>
              <a:r>
                <a:rPr lang="de-DE" sz="1600" dirty="0" smtClean="0"/>
                <a:t>satzungsmäßiges Mitglied</a:t>
              </a:r>
              <a:endParaRPr lang="de-DE" sz="1600" kern="1200" dirty="0" smtClean="0"/>
            </a:p>
            <a:p>
              <a:pPr lvl="0" algn="ctr" defTabSz="711200">
                <a:lnSpc>
                  <a:spcPct val="90000"/>
                </a:lnSpc>
                <a:spcBef>
                  <a:spcPct val="0"/>
                </a:spcBef>
                <a:spcAft>
                  <a:spcPct val="35000"/>
                </a:spcAft>
              </a:pPr>
              <a:endParaRPr lang="de-DE" sz="1600" kern="1200" dirty="0"/>
            </a:p>
          </p:txBody>
        </p:sp>
        <p:sp>
          <p:nvSpPr>
            <p:cNvPr id="16" name="Freihandform 15"/>
            <p:cNvSpPr/>
            <p:nvPr/>
          </p:nvSpPr>
          <p:spPr>
            <a:xfrm rot="18000000">
              <a:off x="1474196" y="2994553"/>
              <a:ext cx="2456534" cy="511938"/>
            </a:xfrm>
            <a:custGeom>
              <a:avLst/>
              <a:gdLst>
                <a:gd name="connsiteX0" fmla="*/ 0 w 1524311"/>
                <a:gd name="connsiteY0" fmla="*/ 255969 h 511938"/>
                <a:gd name="connsiteX1" fmla="*/ 255969 w 1524311"/>
                <a:gd name="connsiteY1" fmla="*/ 0 h 511938"/>
                <a:gd name="connsiteX2" fmla="*/ 255969 w 1524311"/>
                <a:gd name="connsiteY2" fmla="*/ 102388 h 511938"/>
                <a:gd name="connsiteX3" fmla="*/ 1268342 w 1524311"/>
                <a:gd name="connsiteY3" fmla="*/ 102388 h 511938"/>
                <a:gd name="connsiteX4" fmla="*/ 1268342 w 1524311"/>
                <a:gd name="connsiteY4" fmla="*/ 0 h 511938"/>
                <a:gd name="connsiteX5" fmla="*/ 1524311 w 1524311"/>
                <a:gd name="connsiteY5" fmla="*/ 255969 h 511938"/>
                <a:gd name="connsiteX6" fmla="*/ 1268342 w 1524311"/>
                <a:gd name="connsiteY6" fmla="*/ 511938 h 511938"/>
                <a:gd name="connsiteX7" fmla="*/ 1268342 w 1524311"/>
                <a:gd name="connsiteY7" fmla="*/ 409550 h 511938"/>
                <a:gd name="connsiteX8" fmla="*/ 255969 w 1524311"/>
                <a:gd name="connsiteY8" fmla="*/ 409550 h 511938"/>
                <a:gd name="connsiteX9" fmla="*/ 255969 w 1524311"/>
                <a:gd name="connsiteY9" fmla="*/ 511938 h 511938"/>
                <a:gd name="connsiteX10" fmla="*/ 0 w 1524311"/>
                <a:gd name="connsiteY10" fmla="*/ 255969 h 51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311" h="511938">
                  <a:moveTo>
                    <a:pt x="0" y="255969"/>
                  </a:moveTo>
                  <a:lnTo>
                    <a:pt x="255969" y="0"/>
                  </a:lnTo>
                  <a:lnTo>
                    <a:pt x="255969" y="102388"/>
                  </a:lnTo>
                  <a:lnTo>
                    <a:pt x="1268342" y="102388"/>
                  </a:lnTo>
                  <a:lnTo>
                    <a:pt x="1268342" y="0"/>
                  </a:lnTo>
                  <a:lnTo>
                    <a:pt x="1524311" y="255969"/>
                  </a:lnTo>
                  <a:lnTo>
                    <a:pt x="1268342" y="511938"/>
                  </a:lnTo>
                  <a:lnTo>
                    <a:pt x="1268342" y="409550"/>
                  </a:lnTo>
                  <a:lnTo>
                    <a:pt x="255969" y="409550"/>
                  </a:lnTo>
                  <a:lnTo>
                    <a:pt x="255969" y="511938"/>
                  </a:lnTo>
                  <a:lnTo>
                    <a:pt x="0" y="255969"/>
                  </a:lnTo>
                  <a:close/>
                </a:path>
              </a:pathLst>
            </a:custGeom>
            <a:grpFill/>
            <a:ln>
              <a:solidFill>
                <a:schemeClr val="tx1"/>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53580" tIns="102388" rIns="153581" bIns="102387" numCol="1" spcCol="1270" anchor="ctr" anchorCtr="0">
              <a:noAutofit/>
            </a:bodyPr>
            <a:lstStyle/>
            <a:p>
              <a:pPr lvl="0" algn="ctr" defTabSz="533400">
                <a:lnSpc>
                  <a:spcPct val="90000"/>
                </a:lnSpc>
                <a:spcBef>
                  <a:spcPct val="0"/>
                </a:spcBef>
                <a:spcAft>
                  <a:spcPct val="35000"/>
                </a:spcAft>
              </a:pPr>
              <a:endParaRPr lang="de-DE" sz="1200" kern="1200" dirty="0">
                <a:solidFill>
                  <a:srgbClr val="002060"/>
                </a:solidFill>
                <a:latin typeface="Arial Narrow" pitchFamily="34" charset="0"/>
              </a:endParaRPr>
            </a:p>
          </p:txBody>
        </p:sp>
      </p:grpSp>
      <p:sp>
        <p:nvSpPr>
          <p:cNvPr id="10" name="Ellipse 9"/>
          <p:cNvSpPr/>
          <p:nvPr/>
        </p:nvSpPr>
        <p:spPr>
          <a:xfrm>
            <a:off x="3347864" y="2132856"/>
            <a:ext cx="2448272" cy="237626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smtClean="0"/>
              <a:t>Auftrag in der Kirche</a:t>
            </a:r>
          </a:p>
          <a:p>
            <a:pPr algn="ctr"/>
            <a:r>
              <a:rPr lang="de-DE" sz="1400" dirty="0" smtClean="0"/>
              <a:t>CIC</a:t>
            </a:r>
          </a:p>
          <a:p>
            <a:pPr algn="ctr"/>
            <a:r>
              <a:rPr lang="de-DE" sz="1400" dirty="0" smtClean="0"/>
              <a:t>Konstitutionen  (Eigenrecht)  </a:t>
            </a:r>
          </a:p>
          <a:p>
            <a:pPr algn="ctr"/>
            <a:r>
              <a:rPr lang="de-DE" sz="1400" dirty="0" smtClean="0"/>
              <a:t> </a:t>
            </a:r>
          </a:p>
          <a:p>
            <a:pPr algn="ctr"/>
            <a:r>
              <a:rPr lang="de-DE" sz="1400" dirty="0" smtClean="0"/>
              <a:t>Gesetze des Landes</a:t>
            </a:r>
            <a:endParaRPr lang="de-DE" sz="1400" dirty="0"/>
          </a:p>
        </p:txBody>
      </p:sp>
      <p:sp>
        <p:nvSpPr>
          <p:cNvPr id="4" name="Nach rechts gekrümmter Pfeil 3"/>
          <p:cNvSpPr/>
          <p:nvPr/>
        </p:nvSpPr>
        <p:spPr>
          <a:xfrm>
            <a:off x="5652120" y="4725144"/>
            <a:ext cx="432048" cy="648072"/>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8" name="Fußzeilenplatzhalter 17"/>
          <p:cNvSpPr>
            <a:spLocks noGrp="1"/>
          </p:cNvSpPr>
          <p:nvPr>
            <p:ph type="ftr" sz="quarter" idx="11"/>
          </p:nvPr>
        </p:nvSpPr>
        <p:spPr/>
        <p:txBody>
          <a:bodyPr/>
          <a:lstStyle/>
          <a:p>
            <a:r>
              <a:rPr lang="de-DE" smtClean="0"/>
              <a:t>AcU, 20.September 2012, S.Josefia, msc</a:t>
            </a:r>
            <a:endParaRPr lang="de-DE"/>
          </a:p>
        </p:txBody>
      </p:sp>
      <p:sp>
        <p:nvSpPr>
          <p:cNvPr id="17" name="Foliennummernplatzhalter 16"/>
          <p:cNvSpPr>
            <a:spLocks noGrp="1"/>
          </p:cNvSpPr>
          <p:nvPr>
            <p:ph type="sldNum" sz="quarter" idx="12"/>
          </p:nvPr>
        </p:nvSpPr>
        <p:spPr/>
        <p:txBody>
          <a:bodyPr/>
          <a:lstStyle/>
          <a:p>
            <a:fld id="{22C0FC32-FE04-4B34-B2E2-DC5D9D641DE5}" type="slidenum">
              <a:rPr lang="de-DE" smtClean="0"/>
              <a:pPr/>
              <a:t>7</a:t>
            </a:fld>
            <a:endParaRPr lang="de-DE"/>
          </a:p>
        </p:txBody>
      </p:sp>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de-DE" smtClean="0"/>
              <a:t>AcU, 20.September 2012, S.Josefia, msc</a:t>
            </a:r>
            <a:endParaRPr lang="de-DE"/>
          </a:p>
        </p:txBody>
      </p:sp>
      <p:graphicFrame>
        <p:nvGraphicFramePr>
          <p:cNvPr id="3" name="Diagramm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liennummernplatzhalter 3"/>
          <p:cNvSpPr>
            <a:spLocks noGrp="1"/>
          </p:cNvSpPr>
          <p:nvPr>
            <p:ph type="sldNum" sz="quarter" idx="12"/>
          </p:nvPr>
        </p:nvSpPr>
        <p:spPr/>
        <p:txBody>
          <a:bodyPr/>
          <a:lstStyle/>
          <a:p>
            <a:fld id="{22C0FC32-FE04-4B34-B2E2-DC5D9D641DE5}" type="slidenum">
              <a:rPr lang="de-DE" smtClean="0"/>
              <a:pPr/>
              <a:t>8</a:t>
            </a:fld>
            <a:endParaRPr lang="de-DE"/>
          </a:p>
        </p:txBody>
      </p:sp>
    </p:spTree>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estreifter Pfeil nach rechts 2"/>
          <p:cNvSpPr/>
          <p:nvPr/>
        </p:nvSpPr>
        <p:spPr>
          <a:xfrm>
            <a:off x="251520" y="1700808"/>
            <a:ext cx="7776864" cy="3744416"/>
          </a:xfrm>
          <a:prstGeom prst="stripedRight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smtClean="0">
                <a:solidFill>
                  <a:schemeClr val="tx1"/>
                </a:solidFill>
              </a:rPr>
              <a:t>Interne</a:t>
            </a:r>
          </a:p>
          <a:p>
            <a:r>
              <a:rPr lang="de-DE" dirty="0" smtClean="0">
                <a:solidFill>
                  <a:schemeClr val="tx1"/>
                </a:solidFill>
              </a:rPr>
              <a:t>Leitungsautonomie:</a:t>
            </a:r>
          </a:p>
          <a:p>
            <a:r>
              <a:rPr lang="de-DE" dirty="0" smtClean="0">
                <a:solidFill>
                  <a:schemeClr val="tx1"/>
                </a:solidFill>
              </a:rPr>
              <a:t>„Sendungsauftrag“</a:t>
            </a:r>
          </a:p>
          <a:p>
            <a:pPr algn="r"/>
            <a:r>
              <a:rPr lang="de-DE" dirty="0" smtClean="0">
                <a:solidFill>
                  <a:schemeClr val="tx1"/>
                </a:solidFill>
              </a:rPr>
              <a:t>Dienstgeber bei differenzierten </a:t>
            </a:r>
          </a:p>
          <a:p>
            <a:pPr algn="r"/>
            <a:r>
              <a:rPr lang="de-DE" dirty="0" smtClean="0">
                <a:solidFill>
                  <a:schemeClr val="tx1"/>
                </a:solidFill>
              </a:rPr>
              <a:t>Rechtsträgerstrukturen</a:t>
            </a:r>
          </a:p>
          <a:p>
            <a:pPr algn="r"/>
            <a:r>
              <a:rPr lang="de-DE" dirty="0" smtClean="0">
                <a:solidFill>
                  <a:schemeClr val="tx1"/>
                </a:solidFill>
              </a:rPr>
              <a:t>Kirchliches  Arbeitsrecht</a:t>
            </a:r>
            <a:endParaRPr lang="de-DE" dirty="0">
              <a:solidFill>
                <a:schemeClr val="tx1"/>
              </a:solidFill>
            </a:endParaRPr>
          </a:p>
        </p:txBody>
      </p:sp>
      <p:sp>
        <p:nvSpPr>
          <p:cNvPr id="4" name="Nach unten gekrümmter Pfeil 3"/>
          <p:cNvSpPr/>
          <p:nvPr/>
        </p:nvSpPr>
        <p:spPr>
          <a:xfrm>
            <a:off x="683568" y="908720"/>
            <a:ext cx="5544616" cy="1440160"/>
          </a:xfrm>
          <a:prstGeom prst="curved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6" name="Nach unten gekrümmter Pfeil 5"/>
          <p:cNvSpPr/>
          <p:nvPr/>
        </p:nvSpPr>
        <p:spPr>
          <a:xfrm rot="10800000">
            <a:off x="467544" y="4581128"/>
            <a:ext cx="5544616" cy="1584176"/>
          </a:xfrm>
          <a:prstGeom prst="curved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7" name="Abgerundetes Rechteck 6"/>
          <p:cNvSpPr/>
          <p:nvPr/>
        </p:nvSpPr>
        <p:spPr>
          <a:xfrm>
            <a:off x="2195736" y="1628800"/>
            <a:ext cx="1944216" cy="6480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Wandel</a:t>
            </a:r>
            <a:endParaRPr lang="de-DE" dirty="0">
              <a:solidFill>
                <a:schemeClr val="tx1"/>
              </a:solidFill>
            </a:endParaRPr>
          </a:p>
        </p:txBody>
      </p:sp>
      <p:sp>
        <p:nvSpPr>
          <p:cNvPr id="8" name="Abgerundetes Rechteck 7"/>
          <p:cNvSpPr/>
          <p:nvPr/>
        </p:nvSpPr>
        <p:spPr>
          <a:xfrm>
            <a:off x="2267744" y="4725144"/>
            <a:ext cx="1944216" cy="648072"/>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Konsequenzen</a:t>
            </a:r>
            <a:endParaRPr lang="de-DE" dirty="0">
              <a:solidFill>
                <a:schemeClr val="tx1"/>
              </a:solidFill>
            </a:endParaRPr>
          </a:p>
        </p:txBody>
      </p:sp>
      <p:sp>
        <p:nvSpPr>
          <p:cNvPr id="9" name="Abgerundetes Rechteck 8"/>
          <p:cNvSpPr/>
          <p:nvPr/>
        </p:nvSpPr>
        <p:spPr>
          <a:xfrm>
            <a:off x="8028384" y="2348880"/>
            <a:ext cx="936104" cy="25202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de-DE" sz="6000" dirty="0" smtClean="0">
                <a:solidFill>
                  <a:schemeClr val="tx1"/>
                </a:solidFill>
              </a:rPr>
              <a:t>?</a:t>
            </a:r>
            <a:endParaRPr lang="de-DE" sz="6000" dirty="0">
              <a:solidFill>
                <a:schemeClr val="tx1"/>
              </a:solidFill>
            </a:endParaRPr>
          </a:p>
        </p:txBody>
      </p:sp>
      <p:sp>
        <p:nvSpPr>
          <p:cNvPr id="10" name="Fußzeilenplatzhalter 9"/>
          <p:cNvSpPr>
            <a:spLocks noGrp="1"/>
          </p:cNvSpPr>
          <p:nvPr>
            <p:ph type="ftr" sz="quarter" idx="11"/>
          </p:nvPr>
        </p:nvSpPr>
        <p:spPr/>
        <p:txBody>
          <a:bodyPr/>
          <a:lstStyle/>
          <a:p>
            <a:r>
              <a:rPr lang="de-DE" smtClean="0"/>
              <a:t>AcU, 20.September 2012, S.Josefia, msc</a:t>
            </a:r>
            <a:endParaRPr lang="de-DE"/>
          </a:p>
        </p:txBody>
      </p:sp>
      <p:sp>
        <p:nvSpPr>
          <p:cNvPr id="11" name="Foliennummernplatzhalter 10"/>
          <p:cNvSpPr>
            <a:spLocks noGrp="1"/>
          </p:cNvSpPr>
          <p:nvPr>
            <p:ph type="sldNum" sz="quarter" idx="12"/>
          </p:nvPr>
        </p:nvSpPr>
        <p:spPr/>
        <p:txBody>
          <a:bodyPr/>
          <a:lstStyle/>
          <a:p>
            <a:fld id="{22C0FC32-FE04-4B34-B2E2-DC5D9D641DE5}" type="slidenum">
              <a:rPr lang="de-DE" smtClean="0"/>
              <a:pPr/>
              <a:t>9</a:t>
            </a:fld>
            <a:endParaRPr lang="de-DE"/>
          </a:p>
        </p:txBody>
      </p:sp>
    </p:spTree>
  </p:cSld>
  <p:clrMapOvr>
    <a:masterClrMapping/>
  </p:clrMapOvr>
  <p:transition spd="slow">
    <p:wipe dir="r"/>
  </p:transition>
  <p:timing>
    <p:tnLst>
      <p:par>
        <p:cTn id="1" dur="indefinite" restart="never" nodeType="tmRoot"/>
      </p:par>
    </p:tnLst>
  </p:timing>
</p:sld>
</file>

<file path=ppt/theme/theme1.xml><?xml version="1.0" encoding="utf-8"?>
<a:theme xmlns:a="http://schemas.openxmlformats.org/drawingml/2006/main" name="Haemera">
  <a:themeElements>
    <a:clrScheme name="Haemera">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Haemer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Haemer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0</TotalTime>
  <Words>932</Words>
  <Application>Microsoft Office PowerPoint</Application>
  <PresentationFormat>Bildschirmpräsentation (4:3)</PresentationFormat>
  <Paragraphs>340</Paragraphs>
  <Slides>24</Slides>
  <Notes>24</Notes>
  <HiddenSlides>0</HiddenSlides>
  <MMClips>0</MMClips>
  <ScaleCrop>false</ScaleCrop>
  <HeadingPairs>
    <vt:vector size="4" baseType="variant">
      <vt:variant>
        <vt:lpstr>Design</vt:lpstr>
      </vt:variant>
      <vt:variant>
        <vt:i4>1</vt:i4>
      </vt:variant>
      <vt:variant>
        <vt:lpstr>Folientitel</vt:lpstr>
      </vt:variant>
      <vt:variant>
        <vt:i4>24</vt:i4>
      </vt:variant>
    </vt:vector>
  </HeadingPairs>
  <TitlesOfParts>
    <vt:vector size="25" baseType="lpstr">
      <vt:lpstr>Haemera</vt:lpstr>
      <vt:lpstr>Dritter Weg – Dienstgemeinschaft oder Streikrecht?</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vector>
  </TitlesOfParts>
  <Company>Herz-Jesu-Krankenhaus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Sr. Josefia</dc:creator>
  <cp:lastModifiedBy>Sr. Josefia</cp:lastModifiedBy>
  <cp:revision>274</cp:revision>
  <dcterms:created xsi:type="dcterms:W3CDTF">2012-06-10T08:28:47Z</dcterms:created>
  <dcterms:modified xsi:type="dcterms:W3CDTF">2012-09-18T16:22:06Z</dcterms:modified>
</cp:coreProperties>
</file>